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232D0-83FD-4FC8-A78F-20DC79D62DC7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15D9C-58E2-46D4-AE73-FCAFF828B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5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5D9C-58E2-46D4-AE73-FCAFF828BA3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29BBA3-DA73-4F8B-80BC-AD15E00B016A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FAC3F8-5254-42DE-9D47-790A93AB845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jhughes\My Documents\My Pictures\Microsoft Clip Organizer\bd0528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150" y="0"/>
            <a:ext cx="2482850" cy="3298825"/>
          </a:xfrm>
          <a:prstGeom prst="rect">
            <a:avLst/>
          </a:prstGeom>
          <a:noFill/>
        </p:spPr>
      </p:pic>
      <p:pic>
        <p:nvPicPr>
          <p:cNvPr id="1026" name="Picture 2" descr="C:\Documents and Settings\jhughes\My Documents\My Pictures\Microsoft Clip Organizer\j0385446.jpg"/>
          <p:cNvPicPr>
            <a:picLocks noChangeAspect="1" noChangeArrowheads="1"/>
          </p:cNvPicPr>
          <p:nvPr/>
        </p:nvPicPr>
        <p:blipFill>
          <a:blip r:embed="rId3" cstate="print">
            <a:lum bright="-7000" contrast="-11000"/>
          </a:blip>
          <a:srcRect/>
          <a:stretch>
            <a:fillRect/>
          </a:stretch>
        </p:blipFill>
        <p:spPr bwMode="auto">
          <a:xfrm>
            <a:off x="304800" y="304800"/>
            <a:ext cx="6400801" cy="632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Evidence &amp; Investigation: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 Introduction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Documents and Settings\jhughes\My Documents\My Pictures\Microsoft Clip Organizer\j028411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733800"/>
            <a:ext cx="214312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hughes\My Documents\My Pictures\Microsoft Clip Organizer\j0284111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48400" y="4470400"/>
            <a:ext cx="2428875" cy="2159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Criminals will always take with them a trace of something from the scene of the crime, and will always leave behind some trace of having been there.</a:t>
            </a:r>
          </a:p>
          <a:p>
            <a:r>
              <a:rPr lang="en-US" dirty="0" smtClean="0"/>
              <a:t>Trace evidence is used to figure out what happened at the scene of the crime.</a:t>
            </a:r>
          </a:p>
          <a:p>
            <a:r>
              <a:rPr lang="en-US" dirty="0" smtClean="0"/>
              <a:t>The job of forensic science investigators is to collect, preserve and analyze evidence found at the crime scene.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Fingerprints</a:t>
            </a:r>
          </a:p>
          <a:p>
            <a:r>
              <a:rPr lang="en-US" dirty="0" smtClean="0"/>
              <a:t>Footwear impressions and footprints</a:t>
            </a:r>
          </a:p>
          <a:p>
            <a:r>
              <a:rPr lang="en-US" dirty="0" smtClean="0"/>
              <a:t>Tire tracks</a:t>
            </a:r>
          </a:p>
          <a:p>
            <a:r>
              <a:rPr lang="en-US" dirty="0" smtClean="0"/>
              <a:t>Hairs and </a:t>
            </a:r>
            <a:r>
              <a:rPr lang="en-US" dirty="0" err="1" smtClean="0"/>
              <a:t>fibres</a:t>
            </a:r>
            <a:endParaRPr lang="en-US" dirty="0" smtClean="0"/>
          </a:p>
          <a:p>
            <a:r>
              <a:rPr lang="en-US" dirty="0" smtClean="0"/>
              <a:t>Plastic and paper</a:t>
            </a:r>
          </a:p>
          <a:p>
            <a:r>
              <a:rPr lang="en-US" dirty="0" smtClean="0"/>
              <a:t>Soil</a:t>
            </a:r>
          </a:p>
          <a:p>
            <a:r>
              <a:rPr lang="en-US" dirty="0" smtClean="0"/>
              <a:t>Tool marks</a:t>
            </a:r>
          </a:p>
          <a:p>
            <a:r>
              <a:rPr lang="en-US" dirty="0" smtClean="0"/>
              <a:t>Shell casings</a:t>
            </a:r>
          </a:p>
          <a:p>
            <a:r>
              <a:rPr lang="en-US" dirty="0" smtClean="0"/>
              <a:t>Biological fluids</a:t>
            </a:r>
          </a:p>
          <a:p>
            <a:r>
              <a:rPr lang="en-US" dirty="0" smtClean="0"/>
              <a:t>Auto parts</a:t>
            </a:r>
            <a:endParaRPr lang="en-US" dirty="0"/>
          </a:p>
        </p:txBody>
      </p:sp>
      <p:pic>
        <p:nvPicPr>
          <p:cNvPr id="6" name="Picture 2" descr="C:\Documents and Settings\jhughes\My Documents\My Pictures\Microsoft Clip Organizer\j0284111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48400" y="4470400"/>
            <a:ext cx="2428875" cy="215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be doing in this unit…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will be studying fingerprints, footprints, </a:t>
            </a:r>
            <a:r>
              <a:rPr lang="en-US" dirty="0" err="1" smtClean="0"/>
              <a:t>fibres</a:t>
            </a:r>
            <a:r>
              <a:rPr lang="en-US" dirty="0" smtClean="0"/>
              <a:t>, handwriting, chromatography and tire tracks so that we can answer these four (4) questions by the end of the unit:</a:t>
            </a:r>
          </a:p>
          <a:p>
            <a:pPr lvl="1"/>
            <a:r>
              <a:rPr lang="en-US" dirty="0" smtClean="0"/>
              <a:t>What is so special about a fingerprint?</a:t>
            </a:r>
          </a:p>
          <a:p>
            <a:pPr lvl="1"/>
            <a:r>
              <a:rPr lang="en-US" dirty="0" smtClean="0"/>
              <a:t>What story do footprints tell?</a:t>
            </a:r>
          </a:p>
          <a:p>
            <a:pPr lvl="1"/>
            <a:r>
              <a:rPr lang="en-US" dirty="0" smtClean="0"/>
              <a:t>What do hunters or investigators look for when looking for an animal or a suspect?</a:t>
            </a:r>
          </a:p>
          <a:p>
            <a:pPr lvl="1"/>
            <a:r>
              <a:rPr lang="en-US" dirty="0" smtClean="0"/>
              <a:t>What ways do forensic investigators go about collecting and </a:t>
            </a:r>
            <a:r>
              <a:rPr lang="en-US" smtClean="0"/>
              <a:t>analyzing evidence?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Hypothesis and inference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Today’s Lesson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7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Hypothesis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A hypothesis includes both a prediction (what you think) </a:t>
            </a:r>
            <a:r>
              <a:rPr lang="en-US" i="1" dirty="0" smtClean="0"/>
              <a:t>and a </a:t>
            </a:r>
            <a:r>
              <a:rPr lang="en-US" i="1" dirty="0"/>
              <a:t>reason for the </a:t>
            </a:r>
            <a:r>
              <a:rPr lang="en-US" i="1" dirty="0" smtClean="0"/>
              <a:t>prediction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158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conclusion </a:t>
            </a:r>
            <a:r>
              <a:rPr lang="en-CA" dirty="0"/>
              <a:t>reached on the basis of evidence and </a:t>
            </a:r>
            <a:r>
              <a:rPr lang="en-CA" dirty="0" smtClean="0"/>
              <a:t>reasoning. </a:t>
            </a:r>
          </a:p>
          <a:p>
            <a:endParaRPr lang="en-CA" dirty="0"/>
          </a:p>
          <a:p>
            <a:r>
              <a:rPr lang="en-CA" dirty="0" smtClean="0"/>
              <a:t>YOU MUST HAVE EVIDENCE FOR AN INFERENCE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283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AM I USED FOR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2856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229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Evidence &amp; Investigation:  An Introduction</vt:lpstr>
      <vt:lpstr>Forensic Science</vt:lpstr>
      <vt:lpstr>Types of Evidence</vt:lpstr>
      <vt:lpstr>What will we be doing in this unit…</vt:lpstr>
      <vt:lpstr>Today’s Lesson</vt:lpstr>
      <vt:lpstr>Hypothesis </vt:lpstr>
      <vt:lpstr>Inference</vt:lpstr>
      <vt:lpstr>WHAT AM I USED FOR</vt:lpstr>
    </vt:vector>
  </TitlesOfParts>
  <Company>PSD70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&amp; Investigation:  An Introduction</dc:title>
  <dc:creator>jhughes</dc:creator>
  <cp:lastModifiedBy>Dayna L Smith</cp:lastModifiedBy>
  <cp:revision>7</cp:revision>
  <dcterms:created xsi:type="dcterms:W3CDTF">2009-11-16T19:33:01Z</dcterms:created>
  <dcterms:modified xsi:type="dcterms:W3CDTF">2014-11-17T14:48:56Z</dcterms:modified>
</cp:coreProperties>
</file>