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8" r:id="rId3"/>
    <p:sldId id="259" r:id="rId4"/>
    <p:sldId id="260" r:id="rId5"/>
    <p:sldId id="257" r:id="rId6"/>
    <p:sldId id="261" r:id="rId7"/>
    <p:sldId id="263" r:id="rId8"/>
    <p:sldId id="262" r:id="rId9"/>
    <p:sldId id="264" r:id="rId10"/>
    <p:sldId id="265" r:id="rId11"/>
    <p:sldId id="269" r:id="rId12"/>
    <p:sldId id="267" r:id="rId13"/>
    <p:sldId id="266" r:id="rId14"/>
    <p:sldId id="268" r:id="rId15"/>
    <p:sldId id="270" r:id="rId16"/>
    <p:sldId id="271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4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FC6DF41-AFFD-42C0-B2B6-2B04D085DD00}" type="datetimeFigureOut">
              <a:rPr lang="en-CA" smtClean="0"/>
              <a:t>02/11/2014</a:t>
            </a:fld>
            <a:endParaRPr lang="en-C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C363758-8BD0-45E0-B74E-664AA350DDA6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C6DF41-AFFD-42C0-B2B6-2B04D085DD00}" type="datetimeFigureOut">
              <a:rPr lang="en-CA" smtClean="0"/>
              <a:t>02/11/2014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363758-8BD0-45E0-B74E-664AA350DDA6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C6DF41-AFFD-42C0-B2B6-2B04D085DD00}" type="datetimeFigureOut">
              <a:rPr lang="en-CA" smtClean="0"/>
              <a:t>02/11/2014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363758-8BD0-45E0-B74E-664AA350DDA6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C6DF41-AFFD-42C0-B2B6-2B04D085DD00}" type="datetimeFigureOut">
              <a:rPr lang="en-CA" smtClean="0"/>
              <a:t>02/11/2014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363758-8BD0-45E0-B74E-664AA350DDA6}" type="slidenum">
              <a:rPr lang="en-CA" smtClean="0"/>
              <a:t>‹#›</a:t>
            </a:fld>
            <a:endParaRPr lang="en-C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C6DF41-AFFD-42C0-B2B6-2B04D085DD00}" type="datetimeFigureOut">
              <a:rPr lang="en-CA" smtClean="0"/>
              <a:t>02/11/2014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363758-8BD0-45E0-B74E-664AA350DDA6}" type="slidenum">
              <a:rPr lang="en-CA" smtClean="0"/>
              <a:t>‹#›</a:t>
            </a:fld>
            <a:endParaRPr lang="en-CA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C6DF41-AFFD-42C0-B2B6-2B04D085DD00}" type="datetimeFigureOut">
              <a:rPr lang="en-CA" smtClean="0"/>
              <a:t>02/11/2014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363758-8BD0-45E0-B74E-664AA350DDA6}" type="slidenum">
              <a:rPr lang="en-CA" smtClean="0"/>
              <a:t>‹#›</a:t>
            </a:fld>
            <a:endParaRPr lang="en-C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C6DF41-AFFD-42C0-B2B6-2B04D085DD00}" type="datetimeFigureOut">
              <a:rPr lang="en-CA" smtClean="0"/>
              <a:t>02/11/2014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363758-8BD0-45E0-B74E-664AA350DDA6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C6DF41-AFFD-42C0-B2B6-2B04D085DD00}" type="datetimeFigureOut">
              <a:rPr lang="en-CA" smtClean="0"/>
              <a:t>02/11/2014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363758-8BD0-45E0-B74E-664AA350DDA6}" type="slidenum">
              <a:rPr lang="en-CA" smtClean="0"/>
              <a:t>‹#›</a:t>
            </a:fld>
            <a:endParaRPr lang="en-CA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C6DF41-AFFD-42C0-B2B6-2B04D085DD00}" type="datetimeFigureOut">
              <a:rPr lang="en-CA" smtClean="0"/>
              <a:t>02/11/2014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363758-8BD0-45E0-B74E-664AA350DDA6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FC6DF41-AFFD-42C0-B2B6-2B04D085DD00}" type="datetimeFigureOut">
              <a:rPr lang="en-CA" smtClean="0"/>
              <a:t>02/11/2014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363758-8BD0-45E0-B74E-664AA350DDA6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FC6DF41-AFFD-42C0-B2B6-2B04D085DD00}" type="datetimeFigureOut">
              <a:rPr lang="en-CA" smtClean="0"/>
              <a:t>02/11/2014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C363758-8BD0-45E0-B74E-664AA350DDA6}" type="slidenum">
              <a:rPr lang="en-CA" smtClean="0"/>
              <a:t>‹#›</a:t>
            </a:fld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FC6DF41-AFFD-42C0-B2B6-2B04D085DD00}" type="datetimeFigureOut">
              <a:rPr lang="en-CA" smtClean="0"/>
              <a:t>02/11/2014</a:t>
            </a:fld>
            <a:endParaRPr lang="en-C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C363758-8BD0-45E0-B74E-664AA350DDA6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shingtonexaminer.com/b-c-approves-jumbo-glacier-mountain-ski-resort/video/gm-4933410" TargetMode="External"/><Relationship Id="rId2" Type="http://schemas.openxmlformats.org/officeDocument/2006/relationships/hyperlink" Target="https://www.youtube.com/watch?v=1-cjZBaxLf0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CA" dirty="0" smtClean="0"/>
              <a:t>Human Impact on Trees and Forests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36573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260040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Controversial new ski resort is in the process of being built in the </a:t>
            </a:r>
            <a:r>
              <a:rPr lang="en-CA" dirty="0" smtClean="0"/>
              <a:t>Kootenay </a:t>
            </a:r>
            <a:r>
              <a:rPr lang="en-CA" dirty="0" smtClean="0"/>
              <a:t>area of SE British Columbia. </a:t>
            </a:r>
          </a:p>
          <a:p>
            <a:endParaRPr lang="en-CA" dirty="0" smtClean="0"/>
          </a:p>
          <a:p>
            <a:r>
              <a:rPr lang="en-CA" dirty="0"/>
              <a:t>Jumbo Glacier is planned to be a </a:t>
            </a:r>
            <a:r>
              <a:rPr lang="en-CA" dirty="0" smtClean="0"/>
              <a:t>year-round skiing</a:t>
            </a:r>
            <a:r>
              <a:rPr lang="en-CA" dirty="0"/>
              <a:t> mountain resort developed in three phases at an estimated cost of $450 million</a:t>
            </a:r>
            <a:r>
              <a:rPr lang="en-CA" dirty="0" smtClean="0"/>
              <a:t>.</a:t>
            </a:r>
            <a:r>
              <a:rPr lang="en-CA" dirty="0"/>
              <a:t> The future resort development has been the subject of controversy as a result of public opposition from the residents of the region, the Lower Kootenay First Nation and the and </a:t>
            </a:r>
            <a:r>
              <a:rPr lang="en-CA" dirty="0" err="1"/>
              <a:t>Sinixt</a:t>
            </a:r>
            <a:r>
              <a:rPr lang="en-CA" dirty="0"/>
              <a:t> Nation for political, economic, and environmental reasons</a:t>
            </a:r>
            <a:endParaRPr lang="en-CA" dirty="0" smtClean="0"/>
          </a:p>
          <a:p>
            <a:endParaRPr lang="en-CA" dirty="0"/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Jumbo Glacier Ski Resort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9561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hlinkClick r:id="rId2"/>
              </a:rPr>
              <a:t>https://www.youtube.com/watch?v=1-cjZBaxLf0</a:t>
            </a:r>
            <a:r>
              <a:rPr lang="en-CA" dirty="0"/>
              <a:t> </a:t>
            </a:r>
          </a:p>
          <a:p>
            <a:endParaRPr lang="en-CA" dirty="0"/>
          </a:p>
          <a:p>
            <a:r>
              <a:rPr lang="en-CA" dirty="0">
                <a:hlinkClick r:id="rId3"/>
              </a:rPr>
              <a:t>http://www.washingtonexaminer.com/b-c-approves-jumbo-glacier-mountain-ski-resort/video/gm-4933410</a:t>
            </a:r>
            <a:r>
              <a:rPr lang="en-CA" dirty="0"/>
              <a:t> </a:t>
            </a:r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 Couple videos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5302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It is your job in project manager teams to develop a stance on whether this ski resort is a good idea or whether the BC government should put a stop to it. </a:t>
            </a:r>
            <a:endParaRPr lang="en-CA" dirty="0" smtClean="0"/>
          </a:p>
          <a:p>
            <a:endParaRPr lang="en-CA" dirty="0"/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Current events and perspectives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3229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044016"/>
          </a:xfrm>
        </p:spPr>
        <p:txBody>
          <a:bodyPr>
            <a:normAutofit fontScale="92500" lnSpcReduction="20000"/>
          </a:bodyPr>
          <a:lstStyle/>
          <a:p>
            <a:r>
              <a:rPr lang="en-CA" dirty="0" smtClean="0"/>
              <a:t>TODAY: develop and gather ideas on your groups stance on the issue</a:t>
            </a:r>
          </a:p>
          <a:p>
            <a:pPr lvl="2"/>
            <a:r>
              <a:rPr lang="en-CA" dirty="0" smtClean="0"/>
              <a:t>Larger poster paper</a:t>
            </a:r>
          </a:p>
          <a:p>
            <a:pPr lvl="2"/>
            <a:r>
              <a:rPr lang="en-CA" dirty="0" smtClean="0"/>
              <a:t>Markers</a:t>
            </a:r>
          </a:p>
          <a:p>
            <a:pPr lvl="2"/>
            <a:r>
              <a:rPr lang="en-CA" dirty="0" err="1"/>
              <a:t>i</a:t>
            </a:r>
            <a:r>
              <a:rPr lang="en-CA" dirty="0" err="1" smtClean="0"/>
              <a:t>pad</a:t>
            </a:r>
            <a:r>
              <a:rPr lang="en-CA" dirty="0" smtClean="0"/>
              <a:t> for research</a:t>
            </a:r>
          </a:p>
          <a:p>
            <a:pPr marL="109728" indent="0">
              <a:buNone/>
            </a:pPr>
            <a:endParaRPr lang="en-CA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CA" dirty="0" smtClean="0"/>
              <a:t>Tuesday: more time to finish poster and develop what everyone will be saying. </a:t>
            </a:r>
            <a:r>
              <a:rPr lang="en-CA" dirty="0"/>
              <a:t>	</a:t>
            </a:r>
            <a:endParaRPr lang="en-CA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CA" dirty="0" smtClean="0">
                <a:sym typeface="Wingdings" panose="05000000000000000000" pitchFamily="2" charset="2"/>
              </a:rPr>
              <a:t> </a:t>
            </a:r>
            <a:r>
              <a:rPr lang="en-CA" dirty="0" smtClean="0"/>
              <a:t>Everybody in your group must contribute to the discussion (</a:t>
            </a:r>
            <a:r>
              <a:rPr lang="en-CA" dirty="0" err="1" smtClean="0"/>
              <a:t>ie</a:t>
            </a:r>
            <a:r>
              <a:rPr lang="en-CA" dirty="0" smtClean="0"/>
              <a:t>. Everyone must say something).</a:t>
            </a:r>
          </a:p>
          <a:p>
            <a:endParaRPr lang="en-CA" dirty="0" smtClean="0"/>
          </a:p>
          <a:p>
            <a:r>
              <a:rPr lang="en-CA" dirty="0" smtClean="0"/>
              <a:t>Wednesday: </a:t>
            </a:r>
          </a:p>
          <a:p>
            <a:r>
              <a:rPr lang="en-CA" dirty="0" smtClean="0"/>
              <a:t>Debate/ forum sharing the various groups thoughts and ideas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Jumbo Glacier Ski Resort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028372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611968"/>
          </a:xfrm>
        </p:spPr>
        <p:txBody>
          <a:bodyPr/>
          <a:lstStyle/>
          <a:p>
            <a:r>
              <a:rPr lang="en-CA" dirty="0" smtClean="0"/>
              <a:t>Scientific events stem </a:t>
            </a:r>
          </a:p>
          <a:p>
            <a:r>
              <a:rPr lang="en-CA" dirty="0" smtClean="0"/>
              <a:t>Communication stem</a:t>
            </a:r>
          </a:p>
          <a:p>
            <a:r>
              <a:rPr lang="en-CA" dirty="0" smtClean="0"/>
              <a:t>Self/peer evaluation </a:t>
            </a:r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Assessment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404448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16024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Canadian Parks and </a:t>
            </a:r>
            <a:r>
              <a:rPr lang="en-CA" dirty="0"/>
              <a:t>W</a:t>
            </a:r>
            <a:r>
              <a:rPr lang="en-CA" dirty="0" smtClean="0"/>
              <a:t>ilderness Society (of BC)</a:t>
            </a:r>
          </a:p>
          <a:p>
            <a:endParaRPr lang="en-CA" dirty="0"/>
          </a:p>
          <a:p>
            <a:r>
              <a:rPr lang="en-CA" dirty="0" smtClean="0"/>
              <a:t>Ski and snowboarder enthusiasts </a:t>
            </a:r>
          </a:p>
          <a:p>
            <a:endParaRPr lang="en-CA" dirty="0"/>
          </a:p>
          <a:p>
            <a:r>
              <a:rPr lang="en-CA" dirty="0" smtClean="0"/>
              <a:t>The surrounding towns people </a:t>
            </a:r>
          </a:p>
          <a:p>
            <a:endParaRPr lang="en-CA" dirty="0"/>
          </a:p>
          <a:p>
            <a:r>
              <a:rPr lang="en-CA" dirty="0" smtClean="0"/>
              <a:t>Tourism industry </a:t>
            </a:r>
          </a:p>
          <a:p>
            <a:endParaRPr lang="en-CA" dirty="0"/>
          </a:p>
          <a:p>
            <a:r>
              <a:rPr lang="en-CA" dirty="0" smtClean="0"/>
              <a:t>First Nations </a:t>
            </a:r>
          </a:p>
          <a:p>
            <a:endParaRPr lang="en-CA" dirty="0" smtClean="0"/>
          </a:p>
          <a:p>
            <a:r>
              <a:rPr lang="en-CA" dirty="0" smtClean="0"/>
              <a:t>Surrounding ski resorts </a:t>
            </a:r>
          </a:p>
          <a:p>
            <a:endParaRPr lang="en-CA" dirty="0"/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Project Manager Teams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0243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-180528" y="1481328"/>
            <a:ext cx="9900592" cy="5376672"/>
          </a:xfrm>
        </p:spPr>
        <p:txBody>
          <a:bodyPr>
            <a:normAutofit/>
          </a:bodyPr>
          <a:lstStyle/>
          <a:p>
            <a:r>
              <a:rPr lang="en-CA" sz="2000" b="1" dirty="0"/>
              <a:t>Canadian Parks and Wilderness Society (of BC</a:t>
            </a:r>
            <a:r>
              <a:rPr lang="en-CA" sz="2000" b="1" dirty="0" smtClean="0"/>
              <a:t>): </a:t>
            </a:r>
            <a:r>
              <a:rPr lang="en-CA" sz="2000" dirty="0" err="1" smtClean="0"/>
              <a:t>Eleena</a:t>
            </a:r>
            <a:r>
              <a:rPr lang="en-CA" sz="2000" dirty="0" smtClean="0"/>
              <a:t>, Nick, Sam, </a:t>
            </a:r>
            <a:r>
              <a:rPr lang="en-CA" sz="2000" dirty="0" err="1" smtClean="0"/>
              <a:t>Joelan</a:t>
            </a:r>
            <a:r>
              <a:rPr lang="en-CA" sz="2000" dirty="0" smtClean="0"/>
              <a:t> </a:t>
            </a:r>
            <a:endParaRPr lang="en-CA" sz="2000" dirty="0"/>
          </a:p>
          <a:p>
            <a:endParaRPr lang="en-CA" sz="2000" dirty="0"/>
          </a:p>
          <a:p>
            <a:r>
              <a:rPr lang="en-CA" sz="2000" b="1" dirty="0"/>
              <a:t>Ski and snowboarder </a:t>
            </a:r>
            <a:r>
              <a:rPr lang="en-CA" sz="2000" b="1" dirty="0" smtClean="0"/>
              <a:t>enthusiasts: </a:t>
            </a:r>
            <a:r>
              <a:rPr lang="en-CA" sz="2000" dirty="0" err="1" smtClean="0"/>
              <a:t>Bogdan</a:t>
            </a:r>
            <a:r>
              <a:rPr lang="en-CA" sz="2000" dirty="0" smtClean="0"/>
              <a:t>, Sara, Jordan, Ryker </a:t>
            </a:r>
          </a:p>
          <a:p>
            <a:endParaRPr lang="en-CA" sz="2000" dirty="0"/>
          </a:p>
          <a:p>
            <a:r>
              <a:rPr lang="en-CA" sz="2000" b="1" dirty="0"/>
              <a:t>The surrounding towns </a:t>
            </a:r>
            <a:r>
              <a:rPr lang="en-CA" sz="2000" b="1" dirty="0" smtClean="0"/>
              <a:t>people: </a:t>
            </a:r>
            <a:r>
              <a:rPr lang="en-CA" sz="2000" dirty="0" smtClean="0"/>
              <a:t>Jessica, Emilia, Cam, Meagan</a:t>
            </a:r>
            <a:endParaRPr lang="en-CA" sz="2000" dirty="0"/>
          </a:p>
          <a:p>
            <a:endParaRPr lang="en-CA" sz="2000" dirty="0"/>
          </a:p>
          <a:p>
            <a:r>
              <a:rPr lang="en-CA" sz="2000" b="1" dirty="0"/>
              <a:t>Tourism </a:t>
            </a:r>
            <a:r>
              <a:rPr lang="en-CA" sz="2000" b="1" dirty="0" smtClean="0"/>
              <a:t>industry: </a:t>
            </a:r>
            <a:r>
              <a:rPr lang="en-CA" sz="2000" dirty="0" smtClean="0"/>
              <a:t>Carter, Saul, </a:t>
            </a:r>
            <a:r>
              <a:rPr lang="en-CA" sz="2000" dirty="0" err="1" smtClean="0"/>
              <a:t>Takira</a:t>
            </a:r>
            <a:r>
              <a:rPr lang="en-CA" sz="2000" dirty="0" smtClean="0"/>
              <a:t>, Kat</a:t>
            </a:r>
            <a:endParaRPr lang="en-CA" sz="2000" dirty="0"/>
          </a:p>
          <a:p>
            <a:endParaRPr lang="en-CA" sz="2000" dirty="0"/>
          </a:p>
          <a:p>
            <a:r>
              <a:rPr lang="en-CA" sz="2000" b="1" dirty="0"/>
              <a:t>First </a:t>
            </a:r>
            <a:r>
              <a:rPr lang="en-CA" sz="2000" b="1" dirty="0" smtClean="0"/>
              <a:t>Nations: </a:t>
            </a:r>
            <a:r>
              <a:rPr lang="en-CA" sz="2000" dirty="0" err="1" smtClean="0"/>
              <a:t>Fisayo</a:t>
            </a:r>
            <a:r>
              <a:rPr lang="en-CA" sz="2000" dirty="0" smtClean="0"/>
              <a:t>, Ashley, </a:t>
            </a:r>
            <a:r>
              <a:rPr lang="en-CA" sz="2000" dirty="0" err="1" smtClean="0"/>
              <a:t>Donish</a:t>
            </a:r>
            <a:r>
              <a:rPr lang="en-CA" sz="2000" dirty="0" smtClean="0"/>
              <a:t>, Alyssa</a:t>
            </a:r>
            <a:endParaRPr lang="en-CA" sz="2000" dirty="0"/>
          </a:p>
          <a:p>
            <a:endParaRPr lang="en-CA" sz="2000" dirty="0"/>
          </a:p>
          <a:p>
            <a:r>
              <a:rPr lang="en-CA" sz="2000" b="1" dirty="0"/>
              <a:t>Surrounding ski </a:t>
            </a:r>
            <a:r>
              <a:rPr lang="en-CA" sz="2000" b="1" dirty="0" smtClean="0"/>
              <a:t>resorts: </a:t>
            </a:r>
            <a:r>
              <a:rPr lang="en-CA" sz="2000" dirty="0" smtClean="0"/>
              <a:t>Mackenzie, Fancy, Rover, Ryan</a:t>
            </a:r>
            <a:endParaRPr lang="en-CA" sz="2000" dirty="0"/>
          </a:p>
          <a:p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Groups 6D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65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-380855" y="1268760"/>
            <a:ext cx="9540552" cy="5589240"/>
          </a:xfrm>
        </p:spPr>
        <p:txBody>
          <a:bodyPr>
            <a:normAutofit/>
          </a:bodyPr>
          <a:lstStyle/>
          <a:p>
            <a:r>
              <a:rPr lang="en-CA" sz="2000" b="1" dirty="0"/>
              <a:t>Canadian Parks and Wilderness Society (of BC</a:t>
            </a:r>
            <a:r>
              <a:rPr lang="en-CA" sz="2000" b="1" dirty="0" smtClean="0"/>
              <a:t>):  </a:t>
            </a:r>
            <a:r>
              <a:rPr lang="en-CA" sz="2000" dirty="0" smtClean="0"/>
              <a:t>Clayton, Jayden, Nathan, </a:t>
            </a:r>
            <a:r>
              <a:rPr lang="en-CA" sz="2000" dirty="0" err="1" smtClean="0"/>
              <a:t>Faz</a:t>
            </a:r>
            <a:r>
              <a:rPr lang="en-CA" sz="2000" dirty="0" smtClean="0"/>
              <a:t>, </a:t>
            </a:r>
            <a:endParaRPr lang="en-CA" sz="2000" dirty="0"/>
          </a:p>
          <a:p>
            <a:endParaRPr lang="en-CA" sz="2000" dirty="0"/>
          </a:p>
          <a:p>
            <a:r>
              <a:rPr lang="en-CA" sz="2000" b="1" dirty="0"/>
              <a:t>Ski and snowboarder </a:t>
            </a:r>
            <a:r>
              <a:rPr lang="en-CA" sz="2000" b="1" dirty="0" smtClean="0"/>
              <a:t>enthusiasts: </a:t>
            </a:r>
            <a:r>
              <a:rPr lang="en-CA" sz="2000" dirty="0" err="1" smtClean="0"/>
              <a:t>Hadyn</a:t>
            </a:r>
            <a:r>
              <a:rPr lang="en-CA" sz="2000" dirty="0" smtClean="0"/>
              <a:t>, Kelly, </a:t>
            </a:r>
            <a:r>
              <a:rPr lang="en-CA" sz="2000" dirty="0" err="1" smtClean="0"/>
              <a:t>Namid</a:t>
            </a:r>
            <a:r>
              <a:rPr lang="en-CA" sz="2000" dirty="0" smtClean="0"/>
              <a:t>, Brooklyn </a:t>
            </a:r>
          </a:p>
          <a:p>
            <a:endParaRPr lang="en-CA" sz="2000" dirty="0"/>
          </a:p>
          <a:p>
            <a:r>
              <a:rPr lang="en-CA" sz="2000" b="1" dirty="0"/>
              <a:t>The surrounding towns </a:t>
            </a:r>
            <a:r>
              <a:rPr lang="en-CA" sz="2000" b="1" dirty="0" smtClean="0"/>
              <a:t>people: </a:t>
            </a:r>
            <a:r>
              <a:rPr lang="en-CA" sz="2000" dirty="0" err="1" smtClean="0"/>
              <a:t>Aya</a:t>
            </a:r>
            <a:r>
              <a:rPr lang="en-CA" sz="2000" dirty="0" smtClean="0"/>
              <a:t>, Jarret, </a:t>
            </a:r>
            <a:r>
              <a:rPr lang="en-CA" sz="2000" dirty="0" err="1" smtClean="0"/>
              <a:t>Niah</a:t>
            </a:r>
            <a:r>
              <a:rPr lang="en-CA" sz="2000" dirty="0" smtClean="0"/>
              <a:t>, Logan, Owen</a:t>
            </a:r>
            <a:endParaRPr lang="en-CA" sz="2000" dirty="0"/>
          </a:p>
          <a:p>
            <a:endParaRPr lang="en-CA" sz="2000" dirty="0"/>
          </a:p>
          <a:p>
            <a:r>
              <a:rPr lang="en-CA" sz="2000" b="1" dirty="0"/>
              <a:t>Tourism </a:t>
            </a:r>
            <a:r>
              <a:rPr lang="en-CA" sz="2000" b="1" dirty="0" smtClean="0"/>
              <a:t>industry</a:t>
            </a:r>
            <a:r>
              <a:rPr lang="en-CA" sz="2000" dirty="0" smtClean="0"/>
              <a:t>: Salma, Carla, </a:t>
            </a:r>
            <a:r>
              <a:rPr lang="en-CA" sz="2000" dirty="0" err="1" smtClean="0"/>
              <a:t>Hirsi</a:t>
            </a:r>
            <a:r>
              <a:rPr lang="en-CA" sz="2000" dirty="0" smtClean="0"/>
              <a:t>, Haley</a:t>
            </a:r>
            <a:endParaRPr lang="en-CA" sz="2000" dirty="0"/>
          </a:p>
          <a:p>
            <a:endParaRPr lang="en-CA" sz="2000" dirty="0"/>
          </a:p>
          <a:p>
            <a:r>
              <a:rPr lang="en-CA" sz="2000" b="1" dirty="0"/>
              <a:t>First </a:t>
            </a:r>
            <a:r>
              <a:rPr lang="en-CA" sz="2000" b="1" dirty="0" smtClean="0"/>
              <a:t>Nations: </a:t>
            </a:r>
            <a:r>
              <a:rPr lang="en-CA" sz="2000" dirty="0" smtClean="0"/>
              <a:t>Bella, Shianne, Cody, AJ, </a:t>
            </a:r>
            <a:r>
              <a:rPr lang="en-CA" sz="2000" dirty="0" err="1" smtClean="0"/>
              <a:t>Reiya</a:t>
            </a:r>
            <a:endParaRPr lang="en-CA" sz="2000" dirty="0"/>
          </a:p>
          <a:p>
            <a:endParaRPr lang="en-CA" sz="2000" dirty="0"/>
          </a:p>
          <a:p>
            <a:r>
              <a:rPr lang="en-CA" sz="2000" b="1" dirty="0"/>
              <a:t>Surrounding ski </a:t>
            </a:r>
            <a:r>
              <a:rPr lang="en-CA" sz="2000" b="1" dirty="0" smtClean="0"/>
              <a:t>resorts: </a:t>
            </a:r>
            <a:r>
              <a:rPr lang="en-CA" sz="2000" dirty="0" smtClean="0"/>
              <a:t>Shawn, Laila, Austyn, Conner </a:t>
            </a:r>
            <a:endParaRPr lang="en-CA" sz="2000" dirty="0"/>
          </a:p>
          <a:p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Groups 6C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48132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CA" dirty="0" smtClean="0"/>
              <a:t>We as </a:t>
            </a:r>
            <a:r>
              <a:rPr lang="en-CA" dirty="0" smtClean="0"/>
              <a:t>humans, </a:t>
            </a:r>
            <a:r>
              <a:rPr lang="en-CA" dirty="0" smtClean="0"/>
              <a:t>can either </a:t>
            </a:r>
            <a:r>
              <a:rPr lang="en-CA" b="1" dirty="0" smtClean="0"/>
              <a:t>enhance</a:t>
            </a:r>
            <a:r>
              <a:rPr lang="en-CA" dirty="0" smtClean="0"/>
              <a:t> or </a:t>
            </a:r>
            <a:r>
              <a:rPr lang="en-CA" b="1" dirty="0" smtClean="0"/>
              <a:t>threaten</a:t>
            </a:r>
            <a:r>
              <a:rPr lang="en-CA" dirty="0" smtClean="0"/>
              <a:t> the trees and forests based on what we choose to do. </a:t>
            </a:r>
          </a:p>
          <a:p>
            <a:pPr marL="109728" indent="0">
              <a:buNone/>
            </a:pPr>
            <a:endParaRPr lang="en-CA" dirty="0"/>
          </a:p>
          <a:p>
            <a:pPr marL="109728" indent="0">
              <a:buNone/>
            </a:pPr>
            <a:r>
              <a:rPr lang="en-CA" dirty="0" smtClean="0"/>
              <a:t>For example: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Humans…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55558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CA" dirty="0"/>
              <a:t>P</a:t>
            </a:r>
            <a:r>
              <a:rPr lang="en-CA" dirty="0" smtClean="0"/>
              <a:t>lanting </a:t>
            </a:r>
            <a:r>
              <a:rPr lang="en-CA" dirty="0"/>
              <a:t>new trees to replace the dead or cut down </a:t>
            </a:r>
            <a:r>
              <a:rPr lang="en-CA" dirty="0" smtClean="0"/>
              <a:t>trees</a:t>
            </a:r>
          </a:p>
          <a:p>
            <a:pPr>
              <a:buFontTx/>
              <a:buChar char="-"/>
            </a:pPr>
            <a:endParaRPr lang="en-CA" dirty="0" smtClean="0"/>
          </a:p>
          <a:p>
            <a:pPr>
              <a:buFontTx/>
              <a:buChar char="-"/>
            </a:pPr>
            <a:r>
              <a:rPr lang="en-CA" dirty="0" smtClean="0"/>
              <a:t>Having controlled fires so that new trees can grow</a:t>
            </a:r>
          </a:p>
          <a:p>
            <a:pPr>
              <a:buFontTx/>
              <a:buChar char="-"/>
            </a:pPr>
            <a:endParaRPr lang="en-CA" dirty="0"/>
          </a:p>
          <a:p>
            <a:pPr>
              <a:buFontTx/>
              <a:buChar char="-"/>
            </a:pPr>
            <a:r>
              <a:rPr lang="en-CA" dirty="0" smtClean="0"/>
              <a:t>National Parks</a:t>
            </a:r>
          </a:p>
          <a:p>
            <a:pPr>
              <a:buFontTx/>
              <a:buChar char="-"/>
            </a:pPr>
            <a:endParaRPr lang="en-CA" dirty="0"/>
          </a:p>
          <a:p>
            <a:pPr>
              <a:buFontTx/>
              <a:buChar char="-"/>
            </a:pPr>
            <a:r>
              <a:rPr lang="en-CA" dirty="0" smtClean="0"/>
              <a:t>OTHER IDEAS?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ENHANCE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63853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Destroying forests for new homes </a:t>
            </a:r>
          </a:p>
          <a:p>
            <a:pPr marL="109728" indent="0">
              <a:buNone/>
            </a:pPr>
            <a:endParaRPr lang="en-CA" dirty="0" smtClean="0"/>
          </a:p>
          <a:p>
            <a:r>
              <a:rPr lang="en-CA" dirty="0" smtClean="0"/>
              <a:t>Logging</a:t>
            </a:r>
          </a:p>
          <a:p>
            <a:endParaRPr lang="en-CA" dirty="0"/>
          </a:p>
          <a:p>
            <a:r>
              <a:rPr lang="en-CA" dirty="0" smtClean="0"/>
              <a:t>Recreation </a:t>
            </a:r>
          </a:p>
          <a:p>
            <a:endParaRPr lang="en-CA" dirty="0" smtClean="0"/>
          </a:p>
          <a:p>
            <a:r>
              <a:rPr lang="en-CA" dirty="0" smtClean="0"/>
              <a:t>OTHERS IDEAS?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Threaten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64363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4922054"/>
              </p:ext>
            </p:extLst>
          </p:nvPr>
        </p:nvGraphicFramePr>
        <p:xfrm>
          <a:off x="457200" y="1481138"/>
          <a:ext cx="8229600" cy="430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Forest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ENHANCE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THREATEN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1. </a:t>
                      </a:r>
                    </a:p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r>
                        <a:rPr lang="en-CA" dirty="0" smtClean="0"/>
                        <a:t>2.</a:t>
                      </a:r>
                      <a:r>
                        <a:rPr lang="en-CA" baseline="0" dirty="0" smtClean="0"/>
                        <a:t> </a:t>
                      </a:r>
                    </a:p>
                    <a:p>
                      <a:endParaRPr lang="en-CA" baseline="0" dirty="0" smtClean="0"/>
                    </a:p>
                    <a:p>
                      <a:endParaRPr lang="en-CA" baseline="0" dirty="0" smtClean="0"/>
                    </a:p>
                    <a:p>
                      <a:endParaRPr lang="en-CA" baseline="0" dirty="0" smtClean="0"/>
                    </a:p>
                    <a:p>
                      <a:endParaRPr lang="en-CA" baseline="0" dirty="0" smtClean="0"/>
                    </a:p>
                    <a:p>
                      <a:r>
                        <a:rPr lang="en-CA" baseline="0" dirty="0" smtClean="0"/>
                        <a:t>3.</a:t>
                      </a:r>
                    </a:p>
                    <a:p>
                      <a:endParaRPr lang="en-CA" baseline="0" dirty="0" smtClean="0"/>
                    </a:p>
                    <a:p>
                      <a:endParaRPr lang="en-CA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 smtClean="0"/>
                    </a:p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CA" dirty="0" smtClean="0"/>
              <a:t>Draw a table like the one below into your notes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27642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Fish Creek Park </a:t>
            </a:r>
            <a:endParaRPr lang="en-C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28800"/>
            <a:ext cx="9157574" cy="52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8547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Brazilian Rainforest</a:t>
            </a:r>
            <a:endParaRPr lang="en-C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8496944" cy="4886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3152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Redwood Forest</a:t>
            </a:r>
            <a:endParaRPr lang="en-CA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7"/>
            <a:ext cx="4104456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12777"/>
            <a:ext cx="3888432" cy="4032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6064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Perspectives when dealing with trees and forests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3921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406</Words>
  <Application>Microsoft Office PowerPoint</Application>
  <PresentationFormat>On-screen Show (4:3)</PresentationFormat>
  <Paragraphs>111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Concourse</vt:lpstr>
      <vt:lpstr>Human Impact on Trees and Forests</vt:lpstr>
      <vt:lpstr>Humans…</vt:lpstr>
      <vt:lpstr>ENHANCE</vt:lpstr>
      <vt:lpstr>Threaten </vt:lpstr>
      <vt:lpstr>Draw a table like the one below into your notes</vt:lpstr>
      <vt:lpstr>Fish Creek Park </vt:lpstr>
      <vt:lpstr>Brazilian Rainforest</vt:lpstr>
      <vt:lpstr>Redwood Forest</vt:lpstr>
      <vt:lpstr>Perspectives when dealing with trees and forests</vt:lpstr>
      <vt:lpstr>Jumbo Glacier Ski Resort</vt:lpstr>
      <vt:lpstr>A Couple videos</vt:lpstr>
      <vt:lpstr>Current events and perspectives</vt:lpstr>
      <vt:lpstr>Jumbo Glacier Ski Resort </vt:lpstr>
      <vt:lpstr>Assessment </vt:lpstr>
      <vt:lpstr>Project Manager Teams</vt:lpstr>
      <vt:lpstr>Groups 6D</vt:lpstr>
      <vt:lpstr>Groups 6C</vt:lpstr>
    </vt:vector>
  </TitlesOfParts>
  <Company>Calgary Board of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Dayna L Smith</dc:creator>
  <cp:lastModifiedBy>Dayna L Smith</cp:lastModifiedBy>
  <cp:revision>20</cp:revision>
  <dcterms:created xsi:type="dcterms:W3CDTF">2014-10-29T19:34:50Z</dcterms:created>
  <dcterms:modified xsi:type="dcterms:W3CDTF">2014-11-02T18:24:42Z</dcterms:modified>
</cp:coreProperties>
</file>