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7" r:id="rId3"/>
    <p:sldId id="257" r:id="rId4"/>
    <p:sldId id="258" r:id="rId5"/>
    <p:sldId id="259" r:id="rId6"/>
    <p:sldId id="260" r:id="rId7"/>
    <p:sldId id="261" r:id="rId8"/>
    <p:sldId id="262" r:id="rId9"/>
    <p:sldId id="263" r:id="rId10"/>
    <p:sldId id="264" r:id="rId11"/>
    <p:sldId id="265" r:id="rId12"/>
    <p:sldId id="268"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9" r:id="rId31"/>
    <p:sldId id="284" r:id="rId32"/>
    <p:sldId id="285" r:id="rId33"/>
    <p:sldId id="292" r:id="rId34"/>
    <p:sldId id="288" r:id="rId35"/>
    <p:sldId id="286" r:id="rId36"/>
    <p:sldId id="291"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70" autoAdjust="0"/>
  </p:normalViewPr>
  <p:slideViewPr>
    <p:cSldViewPr>
      <p:cViewPr varScale="1">
        <p:scale>
          <a:sx n="70" d="100"/>
          <a:sy n="70" d="100"/>
        </p:scale>
        <p:origin x="-135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923F60-0EBC-43A6-A098-2A3724FA1D70}" type="datetimeFigureOut">
              <a:rPr lang="en-CA" smtClean="0"/>
              <a:t>04/12/2014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23F60-0EBC-43A6-A098-2A3724FA1D70}" type="datetimeFigureOut">
              <a:rPr lang="en-CA" smtClean="0"/>
              <a:t>04/12/2014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23F60-0EBC-43A6-A098-2A3724FA1D70}" type="datetimeFigureOut">
              <a:rPr lang="en-CA" smtClean="0"/>
              <a:t>04/12/2014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23F60-0EBC-43A6-A098-2A3724FA1D70}" type="datetimeFigureOut">
              <a:rPr lang="en-CA" smtClean="0"/>
              <a:t>04/12/2014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923F60-0EBC-43A6-A098-2A3724FA1D70}" type="datetimeFigureOut">
              <a:rPr lang="en-CA" smtClean="0"/>
              <a:t>04/12/2014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923F60-0EBC-43A6-A098-2A3724FA1D70}" type="datetimeFigureOut">
              <a:rPr lang="en-CA" smtClean="0"/>
              <a:t>04/12/2014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923F60-0EBC-43A6-A098-2A3724FA1D70}" type="datetimeFigureOut">
              <a:rPr lang="en-CA" smtClean="0"/>
              <a:t>04/12/2014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923F60-0EBC-43A6-A098-2A3724FA1D70}" type="datetimeFigureOut">
              <a:rPr lang="en-CA" smtClean="0"/>
              <a:t>04/12/2014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23F60-0EBC-43A6-A098-2A3724FA1D70}" type="datetimeFigureOut">
              <a:rPr lang="en-CA" smtClean="0"/>
              <a:t>04/12/2014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23F60-0EBC-43A6-A098-2A3724FA1D70}" type="datetimeFigureOut">
              <a:rPr lang="en-CA" smtClean="0"/>
              <a:t>04/12/2014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57983F-A9E2-42C7-900B-3976F0ADF79C}"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23F60-0EBC-43A6-A098-2A3724FA1D70}" type="datetimeFigureOut">
              <a:rPr lang="en-CA" smtClean="0"/>
              <a:t>04/12/2014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57983F-A9E2-42C7-900B-3976F0ADF79C}" type="slidenum">
              <a:rPr lang="en-CA" smtClean="0"/>
              <a:t>‹#›</a:t>
            </a:fld>
            <a:endParaRPr lang="en-CA"/>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5F923F60-0EBC-43A6-A098-2A3724FA1D70}" type="datetimeFigureOut">
              <a:rPr lang="en-CA" smtClean="0"/>
              <a:t>04/12/2014</a:t>
            </a:fld>
            <a:endParaRPr lang="en-C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6357983F-A9E2-42C7-900B-3976F0ADF79C}"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I Handwriting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4" y="14108"/>
            <a:ext cx="9120655" cy="684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32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What to write.</a:t>
            </a:r>
            <a:endParaRPr lang="en-CA" u="sng" dirty="0"/>
          </a:p>
        </p:txBody>
      </p:sp>
      <p:sp>
        <p:nvSpPr>
          <p:cNvPr id="3" name="Content Placeholder 2"/>
          <p:cNvSpPr>
            <a:spLocks noGrp="1"/>
          </p:cNvSpPr>
          <p:nvPr>
            <p:ph idx="1"/>
          </p:nvPr>
        </p:nvSpPr>
        <p:spPr>
          <a:xfrm>
            <a:off x="683568" y="1700808"/>
            <a:ext cx="7125112" cy="4789991"/>
          </a:xfrm>
        </p:spPr>
        <p:txBody>
          <a:bodyPr>
            <a:normAutofit/>
          </a:bodyPr>
          <a:lstStyle/>
          <a:p>
            <a:pPr>
              <a:buFont typeface="Courier New" panose="02070309020205020404" pitchFamily="49" charset="0"/>
              <a:buChar char="o"/>
            </a:pPr>
            <a:r>
              <a:rPr lang="en-CA" sz="2400" dirty="0"/>
              <a:t>The quick brown fox jumped over the lazy dog. I am a student at David Thompson Middle School. I am in Ms. Smith’s class learning about different techniques scientists use to solve crimes. Today, I will learn about handwriting analysis and forgery. The quick brown fox jumped over the lazy dog. </a:t>
            </a:r>
          </a:p>
          <a:p>
            <a:endParaRPr lang="en-CA" sz="2000" dirty="0"/>
          </a:p>
          <a:p>
            <a:r>
              <a:rPr lang="en-CA" sz="2000" dirty="0"/>
              <a:t>Repeat 2 more times if you get done. </a:t>
            </a:r>
          </a:p>
          <a:p>
            <a:r>
              <a:rPr lang="en-CA" sz="2000" dirty="0" smtClean="0"/>
              <a:t>Once I say stop. Please print your first and last name in the bottom left of the page  </a:t>
            </a:r>
            <a:endParaRPr lang="en-CA" sz="2000" dirty="0"/>
          </a:p>
        </p:txBody>
      </p:sp>
    </p:spTree>
    <p:extLst>
      <p:ext uri="{BB962C8B-B14F-4D97-AF65-F5344CB8AC3E}">
        <p14:creationId xmlns:p14="http://schemas.microsoft.com/office/powerpoint/2010/main" val="2192280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lidesharecdn.com/introforensics-100325202021-phpapp02/95/csi-handwriting-analysis-8-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243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79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564904"/>
            <a:ext cx="7117180" cy="1470025"/>
          </a:xfrm>
        </p:spPr>
        <p:txBody>
          <a:bodyPr/>
          <a:lstStyle/>
          <a:p>
            <a:pPr algn="ctr"/>
            <a:r>
              <a:rPr lang="en-CA" dirty="0" smtClean="0"/>
              <a:t>Please get your notes out as well</a:t>
            </a:r>
            <a:endParaRPr lang="en-CA" dirty="0"/>
          </a:p>
        </p:txBody>
      </p:sp>
    </p:spTree>
    <p:extLst>
      <p:ext uri="{BB962C8B-B14F-4D97-AF65-F5344CB8AC3E}">
        <p14:creationId xmlns:p14="http://schemas.microsoft.com/office/powerpoint/2010/main" val="1216032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lidesharecdn.com/introforensics-100325202021-phpapp02/95/csi-handwriting-analysis-9-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523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682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lidesharecdn.com/introforensics-100325202021-phpapp02/95/csi-handwriting-analysis-10-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 y="0"/>
            <a:ext cx="7644340"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83568" y="1988840"/>
            <a:ext cx="2664296"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971600" y="5157192"/>
            <a:ext cx="1944216"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520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Your job</a:t>
            </a:r>
            <a:endParaRPr lang="en-CA" u="sng" dirty="0"/>
          </a:p>
        </p:txBody>
      </p:sp>
      <p:sp>
        <p:nvSpPr>
          <p:cNvPr id="3" name="Content Placeholder 2"/>
          <p:cNvSpPr>
            <a:spLocks noGrp="1"/>
          </p:cNvSpPr>
          <p:nvPr>
            <p:ph idx="1"/>
          </p:nvPr>
        </p:nvSpPr>
        <p:spPr/>
        <p:txBody>
          <a:bodyPr>
            <a:normAutofit/>
          </a:bodyPr>
          <a:lstStyle/>
          <a:p>
            <a:r>
              <a:rPr lang="en-CA" sz="3200" dirty="0" smtClean="0"/>
              <a:t>You now should have a </a:t>
            </a:r>
            <a:r>
              <a:rPr lang="en-CA" sz="3200" dirty="0" smtClean="0"/>
              <a:t>#2 </a:t>
            </a:r>
            <a:r>
              <a:rPr lang="en-CA" sz="3200" dirty="0" smtClean="0"/>
              <a:t>page in front of you. </a:t>
            </a:r>
          </a:p>
          <a:p>
            <a:endParaRPr lang="en-CA" sz="3200" dirty="0"/>
          </a:p>
          <a:p>
            <a:r>
              <a:rPr lang="en-CA" sz="3200" dirty="0" smtClean="0"/>
              <a:t>It is your job to match it (writing on the stalls) to its owner’s writing sample (one of the </a:t>
            </a:r>
            <a:r>
              <a:rPr lang="en-CA" sz="3200" dirty="0" smtClean="0"/>
              <a:t>#1 </a:t>
            </a:r>
            <a:r>
              <a:rPr lang="en-CA" sz="3200" dirty="0" smtClean="0"/>
              <a:t>papers)</a:t>
            </a:r>
            <a:endParaRPr lang="en-CA" sz="3200" dirty="0"/>
          </a:p>
        </p:txBody>
      </p:sp>
    </p:spTree>
    <p:extLst>
      <p:ext uri="{BB962C8B-B14F-4D97-AF65-F5344CB8AC3E}">
        <p14:creationId xmlns:p14="http://schemas.microsoft.com/office/powerpoint/2010/main" val="4033838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lidesharecdn.com/introforensics-100325202021-phpapp02/95/csi-handwriting-analysis-12-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 y="1"/>
            <a:ext cx="75253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849441" y="1340768"/>
            <a:ext cx="1944216"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0116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e.slidesharecdn.com/introforensics-100325202021-phpapp02/95/csi-handwriting-analysis-13-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 y="1"/>
            <a:ext cx="7516605" cy="68612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67544" y="620688"/>
            <a:ext cx="4680520"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9346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lidesharecdn.com/introforensics-100325202021-phpapp02/95/csi-handwriting-analysis-14-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3803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2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lidesharecdn.com/introforensics-100325202021-phpapp02/95/csi-handwriting-analysis-15-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0" y="1"/>
            <a:ext cx="74192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0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20889"/>
            <a:ext cx="7117180" cy="2356492"/>
          </a:xfrm>
        </p:spPr>
        <p:txBody>
          <a:bodyPr/>
          <a:lstStyle/>
          <a:p>
            <a:r>
              <a:rPr lang="en-CA" dirty="0" smtClean="0"/>
              <a:t>1. Handwriting Analysis</a:t>
            </a:r>
            <a:br>
              <a:rPr lang="en-CA" dirty="0" smtClean="0"/>
            </a:br>
            <a:r>
              <a:rPr lang="en-CA" dirty="0"/>
              <a:t/>
            </a:r>
            <a:br>
              <a:rPr lang="en-CA" dirty="0"/>
            </a:br>
            <a:r>
              <a:rPr lang="en-CA" dirty="0" smtClean="0"/>
              <a:t> </a:t>
            </a:r>
            <a:endParaRPr lang="en-CA" dirty="0"/>
          </a:p>
        </p:txBody>
      </p:sp>
      <p:sp>
        <p:nvSpPr>
          <p:cNvPr id="4" name="Subtitle 3"/>
          <p:cNvSpPr>
            <a:spLocks noGrp="1"/>
          </p:cNvSpPr>
          <p:nvPr>
            <p:ph type="subTitle" idx="1"/>
          </p:nvPr>
        </p:nvSpPr>
        <p:spPr>
          <a:xfrm>
            <a:off x="755576" y="3573016"/>
            <a:ext cx="7117180" cy="1800200"/>
          </a:xfrm>
        </p:spPr>
        <p:txBody>
          <a:bodyPr>
            <a:normAutofit/>
          </a:bodyPr>
          <a:lstStyle/>
          <a:p>
            <a:r>
              <a:rPr lang="en-CA" sz="2400" b="1" dirty="0" smtClean="0">
                <a:solidFill>
                  <a:schemeClr val="tx1"/>
                </a:solidFill>
              </a:rPr>
              <a:t>Graphology: </a:t>
            </a:r>
            <a:r>
              <a:rPr lang="en-CA" sz="2400" dirty="0" smtClean="0">
                <a:solidFill>
                  <a:schemeClr val="tx1"/>
                </a:solidFill>
              </a:rPr>
              <a:t>Study of </a:t>
            </a:r>
            <a:r>
              <a:rPr lang="en-CA" sz="2400" dirty="0">
                <a:solidFill>
                  <a:schemeClr val="tx1"/>
                </a:solidFill>
              </a:rPr>
              <a:t> is the analysis of the physical characteristics and patterns of handwriting</a:t>
            </a:r>
          </a:p>
        </p:txBody>
      </p:sp>
    </p:spTree>
    <p:extLst>
      <p:ext uri="{BB962C8B-B14F-4D97-AF65-F5344CB8AC3E}">
        <p14:creationId xmlns:p14="http://schemas.microsoft.com/office/powerpoint/2010/main" val="833947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lidesharecdn.com/introforensics-100325202021-phpapp02/95/csi-handwriting-analysis-16-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0" y="1"/>
            <a:ext cx="7906237" cy="68612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67544" y="620688"/>
            <a:ext cx="5904656"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0518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slidesharecdn.com/introforensics-100325202021-phpapp02/95/csi-handwriting-analysis-17-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740352"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67544" y="620688"/>
            <a:ext cx="1728192"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0531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lidesharecdn.com/introforensics-100325202021-phpapp02/95/csi-handwriting-analysis-18-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66834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67544" y="620688"/>
            <a:ext cx="3744416"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0412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lidesharecdn.com/introforensics-100325202021-phpapp02/95/csi-handwriting-analysis-19-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66834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67544" y="620688"/>
            <a:ext cx="4608512"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6087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lidesharecdn.com/introforensics-100325202021-phpapp02/95/csi-handwriting-analysis-20-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59633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67544" y="476672"/>
            <a:ext cx="3528392"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8132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lidesharecdn.com/introforensics-100325202021-phpapp02/95/csi-handwriting-analysis-21-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740352"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83568" y="692696"/>
            <a:ext cx="2448272"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9033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age.slidesharecdn.com/introforensics-100325202021-phpapp02/95/csi-handwriting-analysis-22-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2" y="0"/>
            <a:ext cx="7656512" cy="688224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287843" y="411477"/>
            <a:ext cx="1043797" cy="1"/>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4284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lidesharecdn.com/introforensics-100325202021-phpapp02/95/csi-handwriting-analysis-23-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 y="0"/>
            <a:ext cx="7601603" cy="683588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11560" y="620688"/>
            <a:ext cx="2160240"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4978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lidesharecdn.com/introforensics-100325202021-phpapp02/95/csi-handwriting-analysis-24-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 y="1"/>
            <a:ext cx="7665392"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187624" y="620688"/>
            <a:ext cx="3384376"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800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slidesharecdn.com/introforensics-100325202021-phpapp02/95/csi-handwriting-analysis-25-728.jpg?cb=12695664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740352"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899592" y="648709"/>
            <a:ext cx="3960440"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185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Handwriting Analysis</a:t>
            </a:r>
            <a:endParaRPr lang="en-CA" u="sng" dirty="0"/>
          </a:p>
        </p:txBody>
      </p:sp>
      <p:sp>
        <p:nvSpPr>
          <p:cNvPr id="3" name="Content Placeholder 2"/>
          <p:cNvSpPr>
            <a:spLocks noGrp="1"/>
          </p:cNvSpPr>
          <p:nvPr>
            <p:ph idx="1"/>
          </p:nvPr>
        </p:nvSpPr>
        <p:spPr/>
        <p:txBody>
          <a:bodyPr>
            <a:normAutofit/>
          </a:bodyPr>
          <a:lstStyle/>
          <a:p>
            <a:r>
              <a:rPr lang="en-CA" sz="2800" dirty="0" smtClean="0"/>
              <a:t>You will receive two colors of paper and everyone gets the same writing utensil. </a:t>
            </a:r>
            <a:endParaRPr lang="en-CA" sz="2800" dirty="0"/>
          </a:p>
          <a:p>
            <a:r>
              <a:rPr lang="en-CA" sz="2800" dirty="0" smtClean="0"/>
              <a:t>You will also need your science duo tang</a:t>
            </a:r>
          </a:p>
          <a:p>
            <a:endParaRPr lang="en-CA" sz="2800" dirty="0"/>
          </a:p>
        </p:txBody>
      </p:sp>
    </p:spTree>
    <p:extLst>
      <p:ext uri="{BB962C8B-B14F-4D97-AF65-F5344CB8AC3E}">
        <p14:creationId xmlns:p14="http://schemas.microsoft.com/office/powerpoint/2010/main" val="4152799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720080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748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OKAY, back to being the Principal and finding the culprits</a:t>
            </a:r>
            <a:endParaRPr lang="en-CA" u="sng" dirty="0"/>
          </a:p>
        </p:txBody>
      </p:sp>
      <p:sp>
        <p:nvSpPr>
          <p:cNvPr id="3" name="Content Placeholder 2"/>
          <p:cNvSpPr>
            <a:spLocks noGrp="1"/>
          </p:cNvSpPr>
          <p:nvPr>
            <p:ph idx="1"/>
          </p:nvPr>
        </p:nvSpPr>
        <p:spPr>
          <a:xfrm>
            <a:off x="755576" y="2204864"/>
            <a:ext cx="7125112" cy="4051437"/>
          </a:xfrm>
        </p:spPr>
        <p:txBody>
          <a:bodyPr>
            <a:normAutofit lnSpcReduction="10000"/>
          </a:bodyPr>
          <a:lstStyle/>
          <a:p>
            <a:r>
              <a:rPr lang="en-CA" sz="2400" dirty="0" smtClean="0"/>
              <a:t>You have now researched one of the pieces of evidence of vandalism </a:t>
            </a:r>
          </a:p>
          <a:p>
            <a:endParaRPr lang="en-CA" sz="2400" dirty="0" smtClean="0"/>
          </a:p>
          <a:p>
            <a:r>
              <a:rPr lang="en-CA" sz="2400" dirty="0" smtClean="0"/>
              <a:t>Your job is to find the student responsible for it!</a:t>
            </a:r>
          </a:p>
          <a:p>
            <a:endParaRPr lang="en-CA" sz="2400" dirty="0" smtClean="0"/>
          </a:p>
          <a:p>
            <a:r>
              <a:rPr lang="en-CA" sz="2400" dirty="0" smtClean="0"/>
              <a:t>Please place any notes you took about the evidence to the vandalism and write your name on it (I have paper clips!)</a:t>
            </a:r>
          </a:p>
          <a:p>
            <a:pPr marL="0" indent="0">
              <a:buNone/>
            </a:pPr>
            <a:r>
              <a:rPr lang="en-CA" dirty="0" smtClean="0"/>
              <a:t> </a:t>
            </a:r>
            <a:endParaRPr lang="en-CA" dirty="0"/>
          </a:p>
        </p:txBody>
      </p:sp>
    </p:spTree>
    <p:extLst>
      <p:ext uri="{BB962C8B-B14F-4D97-AF65-F5344CB8AC3E}">
        <p14:creationId xmlns:p14="http://schemas.microsoft.com/office/powerpoint/2010/main" val="3345872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Time to Investigate</a:t>
            </a:r>
            <a:endParaRPr lang="en-CA" u="sng" dirty="0"/>
          </a:p>
        </p:txBody>
      </p:sp>
      <p:sp>
        <p:nvSpPr>
          <p:cNvPr id="3" name="Content Placeholder 2"/>
          <p:cNvSpPr>
            <a:spLocks noGrp="1"/>
          </p:cNvSpPr>
          <p:nvPr>
            <p:ph idx="1"/>
          </p:nvPr>
        </p:nvSpPr>
        <p:spPr/>
        <p:txBody>
          <a:bodyPr>
            <a:normAutofit/>
          </a:bodyPr>
          <a:lstStyle/>
          <a:p>
            <a:r>
              <a:rPr lang="en-CA" sz="2400" dirty="0" smtClean="0"/>
              <a:t>Student work samples will be placed around the room</a:t>
            </a:r>
          </a:p>
          <a:p>
            <a:endParaRPr lang="en-CA" sz="2400" dirty="0" smtClean="0"/>
          </a:p>
          <a:p>
            <a:r>
              <a:rPr lang="en-CA" sz="2400" dirty="0" smtClean="0"/>
              <a:t>Bring your evidence and student sample to Ms. Smith ONLY WHEN YOUR ARE 100% sure you found the culprit. </a:t>
            </a:r>
            <a:endParaRPr lang="en-CA" sz="2400" dirty="0"/>
          </a:p>
        </p:txBody>
      </p:sp>
    </p:spTree>
    <p:extLst>
      <p:ext uri="{BB962C8B-B14F-4D97-AF65-F5344CB8AC3E}">
        <p14:creationId xmlns:p14="http://schemas.microsoft.com/office/powerpoint/2010/main" val="228148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2. What does your writing say about you</a:t>
            </a:r>
            <a:endParaRPr lang="en-CA" dirty="0"/>
          </a:p>
        </p:txBody>
      </p:sp>
    </p:spTree>
    <p:extLst>
      <p:ext uri="{BB962C8B-B14F-4D97-AF65-F5344CB8AC3E}">
        <p14:creationId xmlns:p14="http://schemas.microsoft.com/office/powerpoint/2010/main" val="603138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76256" cy="6858000"/>
          </a:xfrm>
        </p:spPr>
      </p:pic>
    </p:spTree>
    <p:extLst>
      <p:ext uri="{BB962C8B-B14F-4D97-AF65-F5344CB8AC3E}">
        <p14:creationId xmlns:p14="http://schemas.microsoft.com/office/powerpoint/2010/main" val="713569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7584" y="2060848"/>
            <a:ext cx="7117180" cy="1470025"/>
          </a:xfrm>
        </p:spPr>
        <p:txBody>
          <a:bodyPr/>
          <a:lstStyle/>
          <a:p>
            <a:r>
              <a:rPr lang="en-CA" dirty="0"/>
              <a:t>3</a:t>
            </a:r>
            <a:r>
              <a:rPr lang="en-CA" dirty="0" smtClean="0"/>
              <a:t>. Forgery </a:t>
            </a:r>
            <a:endParaRPr lang="en-CA" dirty="0"/>
          </a:p>
        </p:txBody>
      </p:sp>
      <p:sp>
        <p:nvSpPr>
          <p:cNvPr id="6" name="Subtitle 5"/>
          <p:cNvSpPr>
            <a:spLocks noGrp="1"/>
          </p:cNvSpPr>
          <p:nvPr>
            <p:ph type="subTitle" idx="1"/>
          </p:nvPr>
        </p:nvSpPr>
        <p:spPr>
          <a:xfrm>
            <a:off x="827584" y="3717032"/>
            <a:ext cx="7117180" cy="1368152"/>
          </a:xfrm>
        </p:spPr>
        <p:txBody>
          <a:bodyPr>
            <a:noAutofit/>
          </a:bodyPr>
          <a:lstStyle/>
          <a:p>
            <a:r>
              <a:rPr lang="en-CA" b="1" dirty="0" smtClean="0">
                <a:solidFill>
                  <a:schemeClr val="tx1"/>
                </a:solidFill>
              </a:rPr>
              <a:t>Forgery: </a:t>
            </a:r>
            <a:r>
              <a:rPr lang="en-CA" dirty="0" smtClean="0">
                <a:solidFill>
                  <a:schemeClr val="tx1"/>
                </a:solidFill>
              </a:rPr>
              <a:t>is </a:t>
            </a:r>
            <a:r>
              <a:rPr lang="en-CA" dirty="0">
                <a:solidFill>
                  <a:schemeClr val="tx1"/>
                </a:solidFill>
              </a:rPr>
              <a:t>the process of making, adapting, or imitating objects, statistics, or documents with the intent to deceive or make usually large amounts of money by selling the forged </a:t>
            </a:r>
            <a:r>
              <a:rPr lang="en-CA" dirty="0" smtClean="0">
                <a:solidFill>
                  <a:schemeClr val="tx1"/>
                </a:solidFill>
              </a:rPr>
              <a:t>item</a:t>
            </a:r>
          </a:p>
          <a:p>
            <a:endParaRPr lang="en-CA" b="1" dirty="0"/>
          </a:p>
          <a:p>
            <a:r>
              <a:rPr lang="en-CA" b="1" dirty="0" smtClean="0">
                <a:solidFill>
                  <a:schemeClr val="tx1"/>
                </a:solidFill>
                <a:sym typeface="Wingdings" panose="05000000000000000000" pitchFamily="2" charset="2"/>
              </a:rPr>
              <a:t> We will be looking at forgery in handwriting</a:t>
            </a:r>
            <a:endParaRPr lang="en-CA" b="1" dirty="0">
              <a:solidFill>
                <a:schemeClr val="tx1"/>
              </a:solidFill>
            </a:endParaRPr>
          </a:p>
        </p:txBody>
      </p:sp>
    </p:spTree>
    <p:extLst>
      <p:ext uri="{BB962C8B-B14F-4D97-AF65-F5344CB8AC3E}">
        <p14:creationId xmlns:p14="http://schemas.microsoft.com/office/powerpoint/2010/main" val="426730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Forgery </a:t>
            </a:r>
            <a:endParaRPr lang="en-CA" dirty="0"/>
          </a:p>
        </p:txBody>
      </p:sp>
      <p:sp>
        <p:nvSpPr>
          <p:cNvPr id="3" name="Content Placeholder 2"/>
          <p:cNvSpPr>
            <a:spLocks noGrp="1"/>
          </p:cNvSpPr>
          <p:nvPr>
            <p:ph idx="1"/>
          </p:nvPr>
        </p:nvSpPr>
        <p:spPr/>
        <p:txBody>
          <a:bodyPr>
            <a:normAutofit/>
          </a:bodyPr>
          <a:lstStyle/>
          <a:p>
            <a:r>
              <a:rPr lang="en-CA" sz="2400" dirty="0" smtClean="0"/>
              <a:t>Many times criminals will try and forge a signature on a cheque in order to steal money</a:t>
            </a:r>
            <a:endParaRPr lang="en-CA" sz="2400" dirty="0"/>
          </a:p>
        </p:txBody>
      </p:sp>
    </p:spTree>
    <p:extLst>
      <p:ext uri="{BB962C8B-B14F-4D97-AF65-F5344CB8AC3E}">
        <p14:creationId xmlns:p14="http://schemas.microsoft.com/office/powerpoint/2010/main" val="233788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see if we have any good forger’s in our class</a:t>
            </a:r>
            <a:endParaRPr lang="en-CA" dirty="0"/>
          </a:p>
        </p:txBody>
      </p:sp>
      <p:sp>
        <p:nvSpPr>
          <p:cNvPr id="3" name="Content Placeholder 2"/>
          <p:cNvSpPr>
            <a:spLocks noGrp="1"/>
          </p:cNvSpPr>
          <p:nvPr>
            <p:ph idx="1"/>
          </p:nvPr>
        </p:nvSpPr>
        <p:spPr>
          <a:xfrm>
            <a:off x="467544" y="1807361"/>
            <a:ext cx="7667011" cy="5050639"/>
          </a:xfrm>
        </p:spPr>
        <p:txBody>
          <a:bodyPr>
            <a:noAutofit/>
          </a:bodyPr>
          <a:lstStyle/>
          <a:p>
            <a:r>
              <a:rPr lang="en-CA" sz="2400" dirty="0" smtClean="0"/>
              <a:t>You will get a piece of paper with 6 rows. </a:t>
            </a:r>
          </a:p>
          <a:p>
            <a:endParaRPr lang="en-CA" sz="2400" dirty="0"/>
          </a:p>
          <a:p>
            <a:r>
              <a:rPr lang="en-CA" sz="2400" dirty="0" smtClean="0"/>
              <a:t>Please do your signature in the space where is says one</a:t>
            </a:r>
          </a:p>
          <a:p>
            <a:endParaRPr lang="en-CA" sz="2400" dirty="0"/>
          </a:p>
          <a:p>
            <a:r>
              <a:rPr lang="en-CA" sz="2400" dirty="0" smtClean="0"/>
              <a:t>You would then pass it to the person beside you and they would try and forge your signature. They would fold the paper so it is still only the original signature showing and pass it to the next person</a:t>
            </a:r>
            <a:endParaRPr lang="en-CA" sz="2400" dirty="0"/>
          </a:p>
        </p:txBody>
      </p:sp>
    </p:spTree>
    <p:extLst>
      <p:ext uri="{BB962C8B-B14F-4D97-AF65-F5344CB8AC3E}">
        <p14:creationId xmlns:p14="http://schemas.microsoft.com/office/powerpoint/2010/main" val="355710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What to do?</a:t>
            </a:r>
            <a:endParaRPr lang="en-CA" u="sng" dirty="0"/>
          </a:p>
        </p:txBody>
      </p:sp>
      <p:sp>
        <p:nvSpPr>
          <p:cNvPr id="3" name="Content Placeholder 2"/>
          <p:cNvSpPr>
            <a:spLocks noGrp="1"/>
          </p:cNvSpPr>
          <p:nvPr>
            <p:ph idx="1"/>
          </p:nvPr>
        </p:nvSpPr>
        <p:spPr/>
        <p:txBody>
          <a:bodyPr/>
          <a:lstStyle/>
          <a:p>
            <a:r>
              <a:rPr lang="en-CA" sz="3200" dirty="0"/>
              <a:t>On the first sheet of paper please write #1 in the top corner. </a:t>
            </a:r>
          </a:p>
          <a:p>
            <a:r>
              <a:rPr lang="en-CA" sz="3200" dirty="0"/>
              <a:t>You will be copying what it says in your everyday normal writing. </a:t>
            </a:r>
          </a:p>
          <a:p>
            <a:endParaRPr lang="en-CA" dirty="0"/>
          </a:p>
        </p:txBody>
      </p:sp>
    </p:spTree>
    <p:extLst>
      <p:ext uri="{BB962C8B-B14F-4D97-AF65-F5344CB8AC3E}">
        <p14:creationId xmlns:p14="http://schemas.microsoft.com/office/powerpoint/2010/main" val="236336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00808"/>
          </a:xfrm>
        </p:spPr>
        <p:txBody>
          <a:bodyPr>
            <a:normAutofit/>
          </a:bodyPr>
          <a:lstStyle/>
          <a:p>
            <a:pPr algn="ctr"/>
            <a:r>
              <a:rPr lang="en-CA" u="sng" dirty="0" smtClean="0"/>
              <a:t>Write on your paper in one paragraph.. TWO MINUTES WILL BE TIMED </a:t>
            </a:r>
            <a:endParaRPr lang="en-CA" u="sng" dirty="0"/>
          </a:p>
        </p:txBody>
      </p:sp>
      <p:sp>
        <p:nvSpPr>
          <p:cNvPr id="3" name="Content Placeholder 2"/>
          <p:cNvSpPr>
            <a:spLocks noGrp="1"/>
          </p:cNvSpPr>
          <p:nvPr>
            <p:ph idx="1"/>
          </p:nvPr>
        </p:nvSpPr>
        <p:spPr>
          <a:xfrm>
            <a:off x="395536" y="1700808"/>
            <a:ext cx="8229600" cy="4752528"/>
          </a:xfrm>
        </p:spPr>
        <p:txBody>
          <a:bodyPr>
            <a:normAutofit lnSpcReduction="10000"/>
          </a:bodyPr>
          <a:lstStyle/>
          <a:p>
            <a:pPr>
              <a:buFont typeface="Courier New" panose="02070309020205020404" pitchFamily="49" charset="0"/>
              <a:buChar char="o"/>
            </a:pPr>
            <a:r>
              <a:rPr lang="en-CA" sz="2800" b="1" dirty="0" smtClean="0"/>
              <a:t>The quick brown fox jumped over the lazy dog. I am a student at David Thompson Middle School. I am in Ms. Smith’s class learning about different techniques scientists use to solve crimes. Today, I will learn about handwriting analysis and forgery. The quick brown fox jumped over the lazy dog. </a:t>
            </a:r>
          </a:p>
          <a:p>
            <a:endParaRPr lang="en-CA" dirty="0"/>
          </a:p>
          <a:p>
            <a:r>
              <a:rPr lang="en-CA" sz="2000" dirty="0" smtClean="0"/>
              <a:t>Repeat 2 more times if you get done. </a:t>
            </a:r>
            <a:endParaRPr lang="en-CA" sz="2000" dirty="0"/>
          </a:p>
        </p:txBody>
      </p:sp>
    </p:spTree>
    <p:extLst>
      <p:ext uri="{BB962C8B-B14F-4D97-AF65-F5344CB8AC3E}">
        <p14:creationId xmlns:p14="http://schemas.microsoft.com/office/powerpoint/2010/main" val="2149941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Page #2</a:t>
            </a:r>
            <a:endParaRPr lang="en-CA" u="sng" dirty="0"/>
          </a:p>
        </p:txBody>
      </p:sp>
      <p:sp>
        <p:nvSpPr>
          <p:cNvPr id="3" name="Content Placeholder 2"/>
          <p:cNvSpPr>
            <a:spLocks noGrp="1"/>
          </p:cNvSpPr>
          <p:nvPr>
            <p:ph idx="1"/>
          </p:nvPr>
        </p:nvSpPr>
        <p:spPr/>
        <p:txBody>
          <a:bodyPr>
            <a:normAutofit/>
          </a:bodyPr>
          <a:lstStyle/>
          <a:p>
            <a:r>
              <a:rPr lang="en-CA" sz="2800" dirty="0" smtClean="0"/>
              <a:t>Write a #2 in the top right corner of the next page of paper</a:t>
            </a:r>
          </a:p>
          <a:p>
            <a:endParaRPr lang="en-CA" sz="2800" dirty="0" smtClean="0"/>
          </a:p>
          <a:p>
            <a:r>
              <a:rPr lang="en-CA" sz="2800" dirty="0" smtClean="0"/>
              <a:t>On the second sheet of paper you will copy exactly what you wrote, but will try and alter your handwriting. </a:t>
            </a:r>
            <a:endParaRPr lang="en-CA" sz="2800" dirty="0"/>
          </a:p>
        </p:txBody>
      </p:sp>
    </p:spTree>
    <p:extLst>
      <p:ext uri="{BB962C8B-B14F-4D97-AF65-F5344CB8AC3E}">
        <p14:creationId xmlns:p14="http://schemas.microsoft.com/office/powerpoint/2010/main" val="1621110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Scenario…</a:t>
            </a:r>
            <a:endParaRPr lang="en-CA" u="sng" dirty="0"/>
          </a:p>
        </p:txBody>
      </p:sp>
      <p:sp>
        <p:nvSpPr>
          <p:cNvPr id="3" name="Content Placeholder 2"/>
          <p:cNvSpPr>
            <a:spLocks noGrp="1"/>
          </p:cNvSpPr>
          <p:nvPr>
            <p:ph idx="1"/>
          </p:nvPr>
        </p:nvSpPr>
        <p:spPr/>
        <p:txBody>
          <a:bodyPr>
            <a:noAutofit/>
          </a:bodyPr>
          <a:lstStyle/>
          <a:p>
            <a:r>
              <a:rPr lang="en-CA" sz="2800" dirty="0" smtClean="0"/>
              <a:t>Ms. </a:t>
            </a:r>
            <a:r>
              <a:rPr lang="en-CA" sz="2800" dirty="0" err="1" smtClean="0"/>
              <a:t>Goodfellow</a:t>
            </a:r>
            <a:r>
              <a:rPr lang="en-CA" sz="2800" dirty="0" smtClean="0"/>
              <a:t> would like a writing sample from each student in the room. She has found several pieces of evidence of vandalism. A group of students have written on the bathroom stalls! The principle wants to find the </a:t>
            </a:r>
            <a:r>
              <a:rPr lang="en-CA" sz="2800" dirty="0"/>
              <a:t>g</a:t>
            </a:r>
            <a:r>
              <a:rPr lang="en-CA" sz="2800" dirty="0" smtClean="0"/>
              <a:t>uilty parties. Can she do this by comparing each student’s handwriting against the evidence?</a:t>
            </a:r>
            <a:endParaRPr lang="en-CA" sz="2800" dirty="0"/>
          </a:p>
        </p:txBody>
      </p:sp>
    </p:spTree>
    <p:extLst>
      <p:ext uri="{BB962C8B-B14F-4D97-AF65-F5344CB8AC3E}">
        <p14:creationId xmlns:p14="http://schemas.microsoft.com/office/powerpoint/2010/main" val="1448874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u="sng" dirty="0" smtClean="0"/>
              <a:t>What now?</a:t>
            </a:r>
            <a:endParaRPr lang="en-CA" u="sng" dirty="0"/>
          </a:p>
        </p:txBody>
      </p:sp>
      <p:sp>
        <p:nvSpPr>
          <p:cNvPr id="3" name="Content Placeholder 2"/>
          <p:cNvSpPr>
            <a:spLocks noGrp="1"/>
          </p:cNvSpPr>
          <p:nvPr>
            <p:ph idx="1"/>
          </p:nvPr>
        </p:nvSpPr>
        <p:spPr>
          <a:xfrm>
            <a:off x="827584" y="1700808"/>
            <a:ext cx="7125112" cy="4051437"/>
          </a:xfrm>
        </p:spPr>
        <p:txBody>
          <a:bodyPr>
            <a:noAutofit/>
          </a:bodyPr>
          <a:lstStyle/>
          <a:p>
            <a:r>
              <a:rPr lang="en-CA" sz="2400" dirty="0" smtClean="0"/>
              <a:t>If you were innocent… not problem. You’d just jot down whatever she wanted you to and give it to her; however, in this example you are GUILTY! You totally DID write on the bathroom stall and now you are worried about getting caught. </a:t>
            </a:r>
            <a:endParaRPr lang="en-CA" sz="2400" dirty="0"/>
          </a:p>
          <a:p>
            <a:r>
              <a:rPr lang="en-CA" sz="2400" dirty="0" smtClean="0"/>
              <a:t>The only way out is to try and fool the principle by trying to change the way you write. She shows you a picture of what was written (THE FIRST PIECE OF PAPER) and asks you to re-write it in front of her. </a:t>
            </a:r>
            <a:endParaRPr lang="en-CA" sz="2400" dirty="0"/>
          </a:p>
        </p:txBody>
      </p:sp>
    </p:spTree>
    <p:extLst>
      <p:ext uri="{BB962C8B-B14F-4D97-AF65-F5344CB8AC3E}">
        <p14:creationId xmlns:p14="http://schemas.microsoft.com/office/powerpoint/2010/main" val="2753775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125113" cy="924475"/>
          </a:xfrm>
        </p:spPr>
        <p:txBody>
          <a:bodyPr/>
          <a:lstStyle/>
          <a:p>
            <a:pPr algn="ctr"/>
            <a:r>
              <a:rPr lang="en-CA" u="sng" dirty="0" smtClean="0"/>
              <a:t>Continued…</a:t>
            </a:r>
            <a:endParaRPr lang="en-CA" u="sng" dirty="0"/>
          </a:p>
        </p:txBody>
      </p:sp>
      <p:sp>
        <p:nvSpPr>
          <p:cNvPr id="3" name="Content Placeholder 2"/>
          <p:cNvSpPr>
            <a:spLocks noGrp="1"/>
          </p:cNvSpPr>
          <p:nvPr>
            <p:ph idx="1"/>
          </p:nvPr>
        </p:nvSpPr>
        <p:spPr>
          <a:xfrm>
            <a:off x="971600" y="1988840"/>
            <a:ext cx="7125112" cy="4051437"/>
          </a:xfrm>
        </p:spPr>
        <p:txBody>
          <a:bodyPr>
            <a:noAutofit/>
          </a:bodyPr>
          <a:lstStyle/>
          <a:p>
            <a:r>
              <a:rPr lang="en-CA" sz="2400" dirty="0" smtClean="0"/>
              <a:t>Scribbling is not allowed. Writing excessively large or small is not allowed. It needs to look like normal writing, otherwise your principle will know that you have something to hide and are </a:t>
            </a:r>
            <a:r>
              <a:rPr lang="en-CA" sz="2400" dirty="0"/>
              <a:t>g</a:t>
            </a:r>
            <a:r>
              <a:rPr lang="en-CA" sz="2400" dirty="0" smtClean="0"/>
              <a:t>uilty! Also, not stalling! </a:t>
            </a:r>
          </a:p>
          <a:p>
            <a:endParaRPr lang="en-CA" sz="2400" dirty="0"/>
          </a:p>
          <a:p>
            <a:r>
              <a:rPr lang="en-CA" sz="2400" dirty="0" smtClean="0"/>
              <a:t>Try and chance your writing style and make it look like someone else’s true writing. The principle says you have 2 minutes to write the following…</a:t>
            </a:r>
            <a:endParaRPr lang="en-CA" sz="2400" dirty="0"/>
          </a:p>
        </p:txBody>
      </p:sp>
    </p:spTree>
    <p:extLst>
      <p:ext uri="{BB962C8B-B14F-4D97-AF65-F5344CB8AC3E}">
        <p14:creationId xmlns:p14="http://schemas.microsoft.com/office/powerpoint/2010/main" val="1026298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0</TotalTime>
  <Words>767</Words>
  <Application>Microsoft Office PowerPoint</Application>
  <PresentationFormat>On-screen Show (4:3)</PresentationFormat>
  <Paragraphs>59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Winter</vt:lpstr>
      <vt:lpstr>PowerPoint Presentation</vt:lpstr>
      <vt:lpstr>1. Handwriting Analysis   </vt:lpstr>
      <vt:lpstr>Handwriting Analysis</vt:lpstr>
      <vt:lpstr>What to do?</vt:lpstr>
      <vt:lpstr>Write on your paper in one paragraph.. TWO MINUTES WILL BE TIMED </vt:lpstr>
      <vt:lpstr>Page #2</vt:lpstr>
      <vt:lpstr>Scenario…</vt:lpstr>
      <vt:lpstr>What now?</vt:lpstr>
      <vt:lpstr>Continued…</vt:lpstr>
      <vt:lpstr>What to write.</vt:lpstr>
      <vt:lpstr>PowerPoint Presentation</vt:lpstr>
      <vt:lpstr>Please get your notes out as well</vt:lpstr>
      <vt:lpstr>PowerPoint Presentation</vt:lpstr>
      <vt:lpstr>PowerPoint Presentation</vt:lpstr>
      <vt:lpstr>Your job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OKAY, back to being the Principal and finding the culprits</vt:lpstr>
      <vt:lpstr>Time to Investigate</vt:lpstr>
      <vt:lpstr>2. What does your writing say about you</vt:lpstr>
      <vt:lpstr>PowerPoint Presentation</vt:lpstr>
      <vt:lpstr>3. Forgery </vt:lpstr>
      <vt:lpstr>Forgery </vt:lpstr>
      <vt:lpstr>Lets see if we have any good forger’s in our class</vt:lpstr>
    </vt:vector>
  </TitlesOfParts>
  <Company>Calgary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Dayna L Smith</dc:creator>
  <cp:lastModifiedBy>Dayna L Smith</cp:lastModifiedBy>
  <cp:revision>13</cp:revision>
  <dcterms:created xsi:type="dcterms:W3CDTF">2014-11-30T19:09:26Z</dcterms:created>
  <dcterms:modified xsi:type="dcterms:W3CDTF">2014-12-04T22:43:10Z</dcterms:modified>
</cp:coreProperties>
</file>