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5" r:id="rId2"/>
    <p:sldId id="258" r:id="rId3"/>
    <p:sldId id="257" r:id="rId4"/>
    <p:sldId id="267" r:id="rId5"/>
    <p:sldId id="266" r:id="rId6"/>
    <p:sldId id="268" r:id="rId7"/>
    <p:sldId id="269" r:id="rId8"/>
    <p:sldId id="256" r:id="rId9"/>
    <p:sldId id="270" r:id="rId10"/>
    <p:sldId id="271" r:id="rId11"/>
    <p:sldId id="272" r:id="rId12"/>
    <p:sldId id="261" r:id="rId13"/>
    <p:sldId id="273" r:id="rId14"/>
    <p:sldId id="260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BC3F-5C9E-4C5C-8700-F379B62387CA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61FD6-1DB6-4052-9087-2DDB1D12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61FD6-1DB6-4052-9087-2DDB1D12EE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7C97749-C1B8-4BC9-AB7B-24B691C9459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hughes\My Documents\My Pictures\Microsoft Clip Organizer\bd0528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482851" cy="3298826"/>
          </a:xfrm>
          <a:prstGeom prst="rect">
            <a:avLst/>
          </a:prstGeom>
          <a:noFill/>
        </p:spPr>
      </p:pic>
      <p:pic>
        <p:nvPicPr>
          <p:cNvPr id="1026" name="Picture 2" descr="C:\Documents and Settings\jhughes\My Documents\My Pictures\Microsoft Clip Organizer\j0385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6705601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6705600" cy="17021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Identifying shoeprints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Documents and Settings\jhughes\My Documents\My Pictures\Microsoft Clip Organizer\j0284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2143125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4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4442908" cy="2937029"/>
          </a:xfrm>
        </p:spPr>
        <p:txBody>
          <a:bodyPr>
            <a:normAutofit/>
          </a:bodyPr>
          <a:lstStyle/>
          <a:p>
            <a:r>
              <a:rPr lang="en-CA" dirty="0" smtClean="0"/>
              <a:t>Looking at the direction of the shoeprints and the depth of the shoeprints can help investigators figure out which direction the person was going</a:t>
            </a:r>
          </a:p>
          <a:p>
            <a:endParaRPr lang="en-CA" dirty="0"/>
          </a:p>
        </p:txBody>
      </p:sp>
      <p:pic>
        <p:nvPicPr>
          <p:cNvPr id="3076" name="Picture 4" descr="http://www.multer.com/people/monica/wp-content/uploads/2010/04/IMG_2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048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024744" cy="875264"/>
          </a:xfrm>
        </p:spPr>
        <p:txBody>
          <a:bodyPr/>
          <a:lstStyle/>
          <a:p>
            <a:r>
              <a:rPr lang="en-CA" dirty="0" smtClean="0"/>
              <a:t>Spacing in the prints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6652707" cy="3508977"/>
          </a:xfrm>
        </p:spPr>
        <p:txBody>
          <a:bodyPr/>
          <a:lstStyle/>
          <a:p>
            <a:r>
              <a:rPr lang="en-CA" dirty="0"/>
              <a:t>Looking at the spacing between the shoeprints can tell investigators if the person was running (large space) or walking (smaller space)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02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of Shoeprints- Running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The length of stride changes</a:t>
            </a:r>
          </a:p>
          <a:p>
            <a:pPr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Distribute weight over feet in a different way. </a:t>
            </a:r>
          </a:p>
          <a:p>
            <a:pPr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The heels of your shoe tend to go deeper into the sand, dirt, or snow when you run.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40866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Walking and </a:t>
            </a:r>
            <a:r>
              <a:rPr lang="en-CA" dirty="0"/>
              <a:t>R</a:t>
            </a:r>
            <a:r>
              <a:rPr lang="en-CA" dirty="0" smtClean="0"/>
              <a:t>unning Differences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Walking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3426106"/>
          </a:xfrm>
        </p:spPr>
        <p:txBody>
          <a:bodyPr/>
          <a:lstStyle/>
          <a:p>
            <a:r>
              <a:rPr lang="en-CA" dirty="0" smtClean="0"/>
              <a:t>Smaller spaces between prints</a:t>
            </a:r>
          </a:p>
          <a:p>
            <a:r>
              <a:rPr lang="en-CA" dirty="0" smtClean="0"/>
              <a:t>Shallower prints</a:t>
            </a:r>
          </a:p>
          <a:p>
            <a:r>
              <a:rPr lang="en-CA" dirty="0" smtClean="0"/>
              <a:t>Outline clearer</a:t>
            </a:r>
          </a:p>
          <a:p>
            <a:r>
              <a:rPr lang="en-CA" dirty="0" smtClean="0"/>
              <a:t>Less of a straight line (more parallel)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Running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350230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Large space between prints</a:t>
            </a:r>
          </a:p>
          <a:p>
            <a:r>
              <a:rPr lang="en-CA" dirty="0" smtClean="0"/>
              <a:t>Deeper prints</a:t>
            </a:r>
          </a:p>
          <a:p>
            <a:r>
              <a:rPr lang="en-CA" dirty="0" smtClean="0"/>
              <a:t>Outline may not be as clear (dirt kicked up)</a:t>
            </a:r>
          </a:p>
          <a:p>
            <a:r>
              <a:rPr lang="en-CA" dirty="0" smtClean="0"/>
              <a:t>Line of prints are straighter (not as parallel)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6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Shoe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You can figure out the approximate height of someone by measuring the size of his or her shoes.</a:t>
            </a:r>
          </a:p>
          <a:p>
            <a:pPr marL="0" indent="0">
              <a:buNone/>
            </a:pPr>
            <a:r>
              <a:rPr lang="en-US" dirty="0" smtClean="0"/>
              <a:t>What you need:</a:t>
            </a:r>
          </a:p>
          <a:p>
            <a:pPr marL="0" indent="0">
              <a:buNone/>
            </a:pPr>
            <a:r>
              <a:rPr lang="en-US" dirty="0" smtClean="0"/>
              <a:t>-a ruler or measuring tape</a:t>
            </a:r>
          </a:p>
          <a:p>
            <a:pPr marL="0" indent="0">
              <a:buNone/>
            </a:pPr>
            <a:r>
              <a:rPr lang="en-US" dirty="0" smtClean="0"/>
              <a:t>-a pencil and paper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Press you shoe into soft sand or soil so that it leave an impression.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Measure the length of the shoe print in cm.</a:t>
            </a:r>
          </a:p>
          <a:p>
            <a:pPr marL="514350" indent="-514350">
              <a:buAutoNum type="arabicPeriod"/>
            </a:pPr>
            <a:r>
              <a:rPr lang="en-US" dirty="0" smtClean="0"/>
              <a:t>Divide this number by 15 and multiply it by 100.  This calculation should be close to the person’s height.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in The Shoes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Interpret the shoe prints and tell a story about what happened in the print.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09800"/>
            <a:ext cx="381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Clues in The Shoes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Interpret the shoe prints and tell a story about what happened in the print.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514600"/>
            <a:ext cx="419100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722864"/>
          </a:xfrm>
        </p:spPr>
        <p:txBody>
          <a:bodyPr/>
          <a:lstStyle/>
          <a:p>
            <a:r>
              <a:rPr lang="en-US" dirty="0" smtClean="0"/>
              <a:t>Footprints…Shoe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Things you can learn from shoe prints:</a:t>
            </a:r>
          </a:p>
          <a:p>
            <a:r>
              <a:rPr lang="en-US" b="1" dirty="0" smtClean="0"/>
              <a:t>The type of shoes someone was wearing</a:t>
            </a:r>
          </a:p>
          <a:p>
            <a:r>
              <a:rPr lang="en-US" dirty="0" smtClean="0"/>
              <a:t>The direction the person was going</a:t>
            </a:r>
          </a:p>
          <a:p>
            <a:r>
              <a:rPr lang="en-US" dirty="0" smtClean="0"/>
              <a:t>Whether the person walked in an unusual way or if they were running</a:t>
            </a:r>
          </a:p>
          <a:p>
            <a:r>
              <a:rPr lang="en-US" dirty="0" smtClean="0"/>
              <a:t>Can sometimes tell the person’s approximate height and weight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48200"/>
            <a:ext cx="2595822" cy="17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298" y="2628900"/>
            <a:ext cx="1814505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90600"/>
            <a:ext cx="7391400" cy="13123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Shoe Print can be classified by…</a:t>
            </a:r>
            <a:endParaRPr lang="en-US" sz="4400" dirty="0"/>
          </a:p>
        </p:txBody>
      </p:sp>
      <p:sp>
        <p:nvSpPr>
          <p:cNvPr id="15" name="Text Placeholder 14"/>
          <p:cNvSpPr>
            <a:spLocks noGrp="1"/>
          </p:cNvSpPr>
          <p:nvPr>
            <p:ph sz="quarter" idx="13"/>
          </p:nvPr>
        </p:nvSpPr>
        <p:spPr>
          <a:xfrm>
            <a:off x="825442" y="2316459"/>
            <a:ext cx="3670358" cy="389384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Size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Shape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Tread pattern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Distinguishing characteristics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Cuts and marks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803" y="3009900"/>
            <a:ext cx="10769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72195" y="2743200"/>
            <a:ext cx="13791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CA" dirty="0" smtClean="0"/>
              <a:t>Looking at the tread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A shoe print can help investigators decide what </a:t>
            </a:r>
            <a:r>
              <a:rPr lang="en-CA" u="sng" dirty="0" smtClean="0"/>
              <a:t>type</a:t>
            </a:r>
            <a:r>
              <a:rPr lang="en-CA" dirty="0" smtClean="0"/>
              <a:t> of shoe it was that left the print</a:t>
            </a:r>
            <a:endParaRPr lang="en-CA" dirty="0"/>
          </a:p>
        </p:txBody>
      </p:sp>
      <p:pic>
        <p:nvPicPr>
          <p:cNvPr id="2052" name="Picture 4" descr="https://c1.staticflickr.com/5/4009/4524442707_9a529ec29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14351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ctive.com/Assets/Running/580/Muddy-Footprint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752600"/>
            <a:ext cx="314351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Identifying  Treads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0772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Lets check our treads out!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752600"/>
            <a:ext cx="4190999" cy="4191000"/>
          </a:xfrm>
        </p:spPr>
        <p:txBody>
          <a:bodyPr>
            <a:normAutofit/>
          </a:bodyPr>
          <a:lstStyle/>
          <a:p>
            <a:r>
              <a:rPr lang="en-CA" dirty="0" smtClean="0"/>
              <a:t>1. Take both shoes off</a:t>
            </a:r>
          </a:p>
          <a:p>
            <a:r>
              <a:rPr lang="en-CA" dirty="0" smtClean="0"/>
              <a:t>2. Record in your notes at least 6 characteristics of your shoe treads</a:t>
            </a:r>
          </a:p>
          <a:p>
            <a:r>
              <a:rPr lang="en-CA" dirty="0" smtClean="0"/>
              <a:t>3. If you can, try and infer about why it looks the way it does </a:t>
            </a:r>
          </a:p>
          <a:p>
            <a:pPr marL="68580" indent="0">
              <a:buNone/>
            </a:pPr>
            <a:r>
              <a:rPr lang="en-CA" dirty="0" smtClean="0"/>
              <a:t>(ex. walk with more weight on your toes)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77227"/>
              </p:ext>
            </p:extLst>
          </p:nvPr>
        </p:nvGraphicFramePr>
        <p:xfrm>
          <a:off x="5562600" y="2438400"/>
          <a:ext cx="3048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885216">
                <a:tc>
                  <a:txBody>
                    <a:bodyPr/>
                    <a:lstStyle/>
                    <a:p>
                      <a:r>
                        <a:rPr lang="en-CA" dirty="0" smtClean="0"/>
                        <a:t>Characteristics of my shoe</a:t>
                      </a:r>
                      <a:r>
                        <a:rPr lang="en-CA" baseline="0" dirty="0" smtClean="0"/>
                        <a:t> tread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1.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2.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3.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4.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5.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6. 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You need one shoe</a:t>
            </a:r>
          </a:p>
          <a:p>
            <a:r>
              <a:rPr lang="en-CA" dirty="0" smtClean="0"/>
              <a:t>2. You need a piece of white paper and a crayon</a:t>
            </a:r>
          </a:p>
          <a:p>
            <a:r>
              <a:rPr lang="en-CA" dirty="0" smtClean="0"/>
              <a:t>3. You need to get your tread onto the paper</a:t>
            </a:r>
          </a:p>
          <a:p>
            <a:r>
              <a:rPr lang="en-CA" dirty="0" smtClean="0"/>
              <a:t>4. You must use the SIDE OF THE CRAYON</a:t>
            </a:r>
          </a:p>
        </p:txBody>
      </p:sp>
    </p:spTree>
    <p:extLst>
      <p:ext uri="{BB962C8B-B14F-4D97-AF65-F5344CB8AC3E}">
        <p14:creationId xmlns:p14="http://schemas.microsoft.com/office/powerpoint/2010/main" val="173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hughes\My Documents\My Pictures\Microsoft Clip Organizer\bd0528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482851" cy="3298826"/>
          </a:xfrm>
          <a:prstGeom prst="rect">
            <a:avLst/>
          </a:prstGeom>
          <a:noFill/>
        </p:spPr>
      </p:pic>
      <p:pic>
        <p:nvPicPr>
          <p:cNvPr id="1026" name="Picture 2" descr="C:\Documents and Settings\jhughes\My Documents\My Pictures\Microsoft Clip Organizer\j0385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6400801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470026"/>
            <a:ext cx="6629400" cy="2133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What story do footprints tell?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Documents and Settings\jhughes\My Documents\My Pictures\Microsoft Clip Organizer\j0284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2143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722864"/>
          </a:xfrm>
        </p:spPr>
        <p:txBody>
          <a:bodyPr/>
          <a:lstStyle/>
          <a:p>
            <a:r>
              <a:rPr lang="en-US" dirty="0" smtClean="0"/>
              <a:t>Footprints…Shoe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Things you can learn from shoe prints:</a:t>
            </a:r>
          </a:p>
          <a:p>
            <a:r>
              <a:rPr lang="en-US" u="sng" dirty="0" smtClean="0"/>
              <a:t>The type of shoes someone was wearing</a:t>
            </a:r>
          </a:p>
          <a:p>
            <a:r>
              <a:rPr lang="en-US" dirty="0" smtClean="0"/>
              <a:t>The direction the person was going</a:t>
            </a:r>
          </a:p>
          <a:p>
            <a:r>
              <a:rPr lang="en-US" dirty="0" smtClean="0"/>
              <a:t>Whether the person walked in an unusual way or if they were running</a:t>
            </a:r>
          </a:p>
          <a:p>
            <a:r>
              <a:rPr lang="en-US" dirty="0" smtClean="0"/>
              <a:t>Can sometimes tell the person’s approximate height and weight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48200"/>
            <a:ext cx="2595822" cy="17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520</Words>
  <Application>Microsoft Office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Identifying shoeprints</vt:lpstr>
      <vt:lpstr>Footprints…Shoe Prints</vt:lpstr>
      <vt:lpstr>Shoe Print can be classified by…</vt:lpstr>
      <vt:lpstr>Looking at the tread</vt:lpstr>
      <vt:lpstr>Identifying  Treads</vt:lpstr>
      <vt:lpstr>Lets check our treads out!</vt:lpstr>
      <vt:lpstr>Game Time</vt:lpstr>
      <vt:lpstr>What story do footprints tell?</vt:lpstr>
      <vt:lpstr>Footprints…Shoe Prints</vt:lpstr>
      <vt:lpstr>Direction </vt:lpstr>
      <vt:lpstr>Spacing in the prints</vt:lpstr>
      <vt:lpstr>Evidence of Shoeprints- Running </vt:lpstr>
      <vt:lpstr>Walking and Running Differences</vt:lpstr>
      <vt:lpstr>If The Shoe Fits</vt:lpstr>
      <vt:lpstr>Clues in The Shoes</vt:lpstr>
      <vt:lpstr>Clues in The Shoes</vt:lpstr>
    </vt:vector>
  </TitlesOfParts>
  <Company>PSD70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jhughes</dc:creator>
  <cp:lastModifiedBy>Dayna L Smith</cp:lastModifiedBy>
  <cp:revision>10</cp:revision>
  <dcterms:created xsi:type="dcterms:W3CDTF">2009-11-16T19:55:29Z</dcterms:created>
  <dcterms:modified xsi:type="dcterms:W3CDTF">2014-11-25T16:46:58Z</dcterms:modified>
</cp:coreProperties>
</file>