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09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25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97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68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8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22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13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2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206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26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530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BC38A-0832-4B50-A1BA-A0A0BE66DB5C}" type="datetimeFigureOut">
              <a:rPr lang="en-CA" smtClean="0"/>
              <a:t>12/05/2015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D5D2-8039-469E-B095-6FFCCF7C88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69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7200" b="1" dirty="0" smtClean="0">
                <a:solidFill>
                  <a:schemeClr val="bg1"/>
                </a:solidFill>
              </a:rPr>
              <a:t>Streamlining </a:t>
            </a:r>
            <a:endParaRPr lang="en-CA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2952328"/>
          </a:xfrm>
        </p:spPr>
        <p:txBody>
          <a:bodyPr>
            <a:noAutofit/>
          </a:bodyPr>
          <a:lstStyle/>
          <a:p>
            <a:r>
              <a:rPr lang="en-CA" sz="6600" b="1" dirty="0" smtClean="0"/>
              <a:t>Testing Streamlining, Air Resistance, and Drag</a:t>
            </a:r>
            <a:endParaRPr lang="en-CA" sz="6600" b="1" dirty="0"/>
          </a:p>
        </p:txBody>
      </p:sp>
    </p:spTree>
    <p:extLst>
      <p:ext uri="{BB962C8B-B14F-4D97-AF65-F5344CB8AC3E}">
        <p14:creationId xmlns:p14="http://schemas.microsoft.com/office/powerpoint/2010/main" val="129774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346460" cy="54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5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8" y="476672"/>
            <a:ext cx="8799128" cy="599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8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2" y="620688"/>
            <a:ext cx="8615914" cy="58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82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04104" cy="33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15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7" y="1916832"/>
            <a:ext cx="8280920" cy="230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3043"/>
            <a:ext cx="7704855" cy="5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6049"/>
            <a:ext cx="7881309" cy="54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" y="425802"/>
            <a:ext cx="8719515" cy="599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6565" y="2263342"/>
            <a:ext cx="101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Drag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3718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39143" cy="60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 made vs. Living Things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7798900"/>
              </p:ext>
            </p:extLst>
          </p:nvPr>
        </p:nvGraphicFramePr>
        <p:xfrm>
          <a:off x="4648200" y="1600200"/>
          <a:ext cx="4038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Man Made Objects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Living</a:t>
                      </a:r>
                      <a:r>
                        <a:rPr lang="en-CA" baseline="0" dirty="0" smtClean="0"/>
                        <a:t> Things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447163" cy="195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6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6" y="548680"/>
            <a:ext cx="8292459" cy="570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8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0" y="692696"/>
            <a:ext cx="8255795" cy="544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32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Streamlining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 made vs. Living Things</vt:lpstr>
      <vt:lpstr>PowerPoint Presentation</vt:lpstr>
      <vt:lpstr>PowerPoint Presentation</vt:lpstr>
      <vt:lpstr>Testing Streamlining, Air Resistance, and Drag</vt:lpstr>
      <vt:lpstr>PowerPoint Presentation</vt:lpstr>
      <vt:lpstr>PowerPoint Presentation</vt:lpstr>
      <vt:lpstr>PowerPoint Presentation</vt:lpstr>
      <vt:lpstr>PowerPoint Presentation</vt:lpstr>
    </vt:vector>
  </TitlesOfParts>
  <Company>Calgary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Dayna L Smith</dc:creator>
  <cp:lastModifiedBy>Dayna L Smith</cp:lastModifiedBy>
  <cp:revision>5</cp:revision>
  <dcterms:created xsi:type="dcterms:W3CDTF">2015-05-10T19:27:07Z</dcterms:created>
  <dcterms:modified xsi:type="dcterms:W3CDTF">2015-05-12T17:18:54Z</dcterms:modified>
</cp:coreProperties>
</file>