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1" r:id="rId1"/>
    <p:sldMasterId id="2147483662" r:id="rId2"/>
  </p:sldMasterIdLst>
  <p:notesMasterIdLst>
    <p:notesMasterId r:id="rId27"/>
  </p:notes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35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27528692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Shape 514"/>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515" name="Shape 5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Shape 5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22" name="Shape 52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buNone/>
            </a:pPr>
            <a:r>
              <a:rPr lang="en-US" sz="2400" b="0" i="0" u="none" strike="noStrike" cap="none" baseline="0">
                <a:latin typeface="Arial"/>
                <a:ea typeface="Arial"/>
                <a:cs typeface="Arial"/>
                <a:sym typeface="Arial"/>
              </a:rPr>
              <a:t>Deals with movement and doing things.  </a:t>
            </a:r>
          </a:p>
          <a:p>
            <a:pPr marL="0" marR="0" lvl="0" indent="0" algn="l" rtl="0">
              <a:lnSpc>
                <a:spcPct val="90000"/>
              </a:lnSpc>
              <a:spcBef>
                <a:spcPts val="0"/>
              </a:spcBef>
              <a:buNone/>
            </a:pPr>
            <a:r>
              <a:rPr lang="en-US" sz="2400" b="0" i="0" u="none" strike="noStrike" cap="none" baseline="0">
                <a:latin typeface="Arial"/>
                <a:ea typeface="Arial"/>
                <a:cs typeface="Arial"/>
                <a:sym typeface="Arial"/>
              </a:rPr>
              <a:t>Generally excel in physical activities </a:t>
            </a:r>
          </a:p>
          <a:p>
            <a:pPr marL="0" marR="0" lvl="1" indent="0" algn="l" rtl="0">
              <a:lnSpc>
                <a:spcPct val="90000"/>
              </a:lnSpc>
              <a:spcBef>
                <a:spcPts val="0"/>
              </a:spcBef>
              <a:buNone/>
            </a:pPr>
            <a:r>
              <a:rPr lang="en-US" sz="2000" b="0" i="0" u="none" strike="noStrike" cap="none" baseline="0">
                <a:latin typeface="Arial"/>
                <a:ea typeface="Arial"/>
                <a:cs typeface="Arial"/>
                <a:sym typeface="Arial"/>
              </a:rPr>
              <a:t>Dance and sports</a:t>
            </a:r>
          </a:p>
          <a:p>
            <a:pPr marL="0" marR="0" lvl="0" indent="0" algn="l" rtl="0">
              <a:lnSpc>
                <a:spcPct val="90000"/>
              </a:lnSpc>
              <a:spcBef>
                <a:spcPts val="0"/>
              </a:spcBef>
              <a:buNone/>
            </a:pPr>
            <a:r>
              <a:rPr lang="en-US" sz="2400" b="0" i="0" u="none" strike="noStrike" cap="none" baseline="0">
                <a:latin typeface="Arial"/>
                <a:ea typeface="Arial"/>
                <a:cs typeface="Arial"/>
                <a:sym typeface="Arial"/>
              </a:rPr>
              <a:t>Often prefer activities which utilize movement</a:t>
            </a:r>
          </a:p>
          <a:p>
            <a:pPr marL="0" marR="0" lvl="0" indent="0" algn="l" rtl="0">
              <a:lnSpc>
                <a:spcPct val="90000"/>
              </a:lnSpc>
              <a:spcBef>
                <a:spcPts val="0"/>
              </a:spcBef>
              <a:buNone/>
            </a:pPr>
            <a:r>
              <a:rPr lang="en-US" sz="2400" b="0" i="0" u="none" strike="noStrike" cap="none" baseline="0">
                <a:latin typeface="Arial"/>
                <a:ea typeface="Arial"/>
                <a:cs typeface="Arial"/>
                <a:sym typeface="Arial"/>
              </a:rPr>
              <a:t>They may enjoy acting or performing</a:t>
            </a:r>
          </a:p>
          <a:p>
            <a:pPr>
              <a:spcBef>
                <a:spcPts val="0"/>
              </a:spcBef>
              <a:buNone/>
            </a:pPr>
            <a:endParaRPr/>
          </a:p>
        </p:txBody>
      </p:sp>
      <p:sp>
        <p:nvSpPr>
          <p:cNvPr id="523" name="Shape 523"/>
          <p:cNvSpPr/>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Shape 58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588" name="Shape 5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594" name="Shape 5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Shape 6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01" name="Shape 60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buNone/>
            </a:pPr>
            <a:r>
              <a:rPr lang="en-US" sz="1800" b="0" i="0" u="none" strike="noStrike" cap="none" baseline="0">
                <a:latin typeface="Arial"/>
                <a:ea typeface="Arial"/>
                <a:cs typeface="Arial"/>
                <a:sym typeface="Arial"/>
              </a:rPr>
              <a:t>Deals with rhythm, music, and hearing.</a:t>
            </a:r>
          </a:p>
          <a:p>
            <a:pPr marL="0" marR="0" lvl="0" indent="0" algn="l" rtl="0">
              <a:lnSpc>
                <a:spcPct val="90000"/>
              </a:lnSpc>
              <a:spcBef>
                <a:spcPts val="0"/>
              </a:spcBef>
              <a:buNone/>
            </a:pPr>
            <a:r>
              <a:rPr lang="en-US" sz="1800" b="0" i="0" u="none" strike="noStrike" cap="none" baseline="0">
                <a:latin typeface="Arial"/>
                <a:ea typeface="Arial"/>
                <a:cs typeface="Arial"/>
                <a:sym typeface="Arial"/>
              </a:rPr>
              <a:t>Tend to have a greater sensitivity to sounds, rhythms, tones, and music.</a:t>
            </a:r>
          </a:p>
          <a:p>
            <a:pPr marL="0" marR="0" lvl="0" indent="0" algn="l" rtl="0">
              <a:lnSpc>
                <a:spcPct val="90000"/>
              </a:lnSpc>
              <a:spcBef>
                <a:spcPts val="0"/>
              </a:spcBef>
              <a:buNone/>
            </a:pPr>
            <a:r>
              <a:rPr lang="en-US" sz="1800" b="0" i="0" u="none" strike="noStrike" cap="none" baseline="0">
                <a:latin typeface="Arial"/>
                <a:ea typeface="Arial"/>
                <a:cs typeface="Arial"/>
                <a:sym typeface="Arial"/>
              </a:rPr>
              <a:t>Have good pitch and may even have absolute pitch</a:t>
            </a:r>
          </a:p>
          <a:p>
            <a:pPr marL="0" marR="0" lvl="0" indent="0" algn="l" rtl="0">
              <a:lnSpc>
                <a:spcPct val="90000"/>
              </a:lnSpc>
              <a:spcBef>
                <a:spcPts val="0"/>
              </a:spcBef>
              <a:buNone/>
            </a:pPr>
            <a:r>
              <a:rPr lang="en-US" sz="1800" b="0" i="0" u="none" strike="noStrike" cap="none" baseline="0">
                <a:latin typeface="Arial"/>
                <a:ea typeface="Arial"/>
                <a:cs typeface="Arial"/>
                <a:sym typeface="Arial"/>
              </a:rPr>
              <a:t>Able to sing, play musical instruments, and compose music</a:t>
            </a:r>
          </a:p>
          <a:p>
            <a:pPr>
              <a:spcBef>
                <a:spcPts val="0"/>
              </a:spcBef>
              <a:buNone/>
            </a:pPr>
            <a:endParaRPr/>
          </a:p>
        </p:txBody>
      </p:sp>
      <p:sp>
        <p:nvSpPr>
          <p:cNvPr id="602" name="Shape 602"/>
          <p:cNvSpPr/>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Shape 60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608" name="Shape 6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Shape 6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15" name="Shape 61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buNone/>
            </a:pPr>
            <a:r>
              <a:rPr lang="en-US" sz="1800" b="0" i="0" u="none" strike="noStrike" cap="none" baseline="0"/>
              <a:t>Deals with nature, nurturing, and classification.</a:t>
            </a:r>
          </a:p>
          <a:p>
            <a:pPr marL="0" marR="0" lvl="0" indent="0" algn="l" rtl="0">
              <a:lnSpc>
                <a:spcPct val="90000"/>
              </a:lnSpc>
              <a:spcBef>
                <a:spcPts val="0"/>
              </a:spcBef>
              <a:buNone/>
            </a:pPr>
            <a:r>
              <a:rPr lang="en-US" sz="1800" b="0" i="0" u="none" strike="noStrike" cap="none" baseline="0"/>
              <a:t>Greater sensitivity o nature and their place within it</a:t>
            </a:r>
          </a:p>
          <a:p>
            <a:pPr marL="0" marR="0" lvl="0" indent="0" algn="l" rtl="0">
              <a:lnSpc>
                <a:spcPct val="90000"/>
              </a:lnSpc>
              <a:spcBef>
                <a:spcPts val="0"/>
              </a:spcBef>
              <a:buNone/>
            </a:pPr>
            <a:r>
              <a:rPr lang="en-US" sz="1800" b="0" i="0" u="none" strike="noStrike" cap="none" baseline="0"/>
              <a:t>Have the ability to nurture and grow things</a:t>
            </a:r>
          </a:p>
          <a:p>
            <a:pPr marL="0" marR="0" lvl="0" indent="0" algn="l" rtl="0">
              <a:lnSpc>
                <a:spcPct val="90000"/>
              </a:lnSpc>
              <a:spcBef>
                <a:spcPts val="0"/>
              </a:spcBef>
              <a:buNone/>
            </a:pPr>
            <a:r>
              <a:rPr lang="en-US" sz="1800" b="0" i="0" u="none" strike="noStrike" cap="none" baseline="0"/>
              <a:t>Greater ease in caring  for, taming, and interacting with animals</a:t>
            </a:r>
          </a:p>
          <a:p>
            <a:pPr>
              <a:spcBef>
                <a:spcPts val="0"/>
              </a:spcBef>
              <a:buNone/>
            </a:pPr>
            <a:endParaRPr/>
          </a:p>
        </p:txBody>
      </p:sp>
      <p:sp>
        <p:nvSpPr>
          <p:cNvPr id="616" name="Shape 616"/>
          <p:cNvSpPr/>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Shape 7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06" name="Shape 70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buNone/>
            </a:pPr>
            <a:r>
              <a:rPr lang="en-US" sz="1800" b="0" i="0" u="none" strike="noStrike" cap="none" baseline="0"/>
              <a:t>Deals with nature, nurturing, and classification.</a:t>
            </a:r>
          </a:p>
          <a:p>
            <a:pPr marL="0" marR="0" lvl="0" indent="0" algn="l" rtl="0">
              <a:lnSpc>
                <a:spcPct val="90000"/>
              </a:lnSpc>
              <a:spcBef>
                <a:spcPts val="0"/>
              </a:spcBef>
              <a:buNone/>
            </a:pPr>
            <a:r>
              <a:rPr lang="en-US" sz="1800" b="0" i="0" u="none" strike="noStrike" cap="none" baseline="0"/>
              <a:t>Greater sensitivity o nature and their place within it</a:t>
            </a:r>
          </a:p>
          <a:p>
            <a:pPr marL="0" marR="0" lvl="0" indent="0" algn="l" rtl="0">
              <a:lnSpc>
                <a:spcPct val="90000"/>
              </a:lnSpc>
              <a:spcBef>
                <a:spcPts val="0"/>
              </a:spcBef>
              <a:buNone/>
            </a:pPr>
            <a:r>
              <a:rPr lang="en-US" sz="1800" b="0" i="0" u="none" strike="noStrike" cap="none" baseline="0"/>
              <a:t>Have the ability to nurture and grow things</a:t>
            </a:r>
          </a:p>
          <a:p>
            <a:pPr marL="0" marR="0" lvl="0" indent="0" algn="l" rtl="0">
              <a:lnSpc>
                <a:spcPct val="90000"/>
              </a:lnSpc>
              <a:spcBef>
                <a:spcPts val="0"/>
              </a:spcBef>
              <a:buNone/>
            </a:pPr>
            <a:r>
              <a:rPr lang="en-US" sz="1800" b="0" i="0" u="none" strike="noStrike" cap="none" baseline="0"/>
              <a:t>Greater ease in caring  for, taming, and interacting with animals</a:t>
            </a:r>
          </a:p>
          <a:p>
            <a:pPr>
              <a:spcBef>
                <a:spcPts val="0"/>
              </a:spcBef>
              <a:buNone/>
            </a:pPr>
            <a:endParaRPr/>
          </a:p>
        </p:txBody>
      </p:sp>
      <p:sp>
        <p:nvSpPr>
          <p:cNvPr id="707" name="Shape 707"/>
          <p:cNvSpPr/>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Shape 712"/>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713" name="Shape 7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Shape 71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720" name="Shape 7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spcBef>
                <a:spcPts val="0"/>
              </a:spcBef>
              <a:buNone/>
            </a:pPr>
            <a:r>
              <a:rPr lang="en-US" sz="1200" b="0" i="0" u="none" strike="noStrike" cap="none" baseline="0"/>
              <a:t>*</a:t>
            </a: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1" name="Shape 9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spcBef>
                <a:spcPts val="0"/>
              </a:spcBef>
              <a:buNone/>
            </a:pPr>
            <a:r>
              <a:rPr lang="en-US" sz="1800" b="0" i="0" u="none" strike="noStrike" cap="none" baseline="0"/>
              <a:t>It expands our horizon of available teaching/learning tools beyond the conventional linguistic and logical methods lecture, textbooks, writing assignments, formulas)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Shape 72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727" name="Shape 7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Shape 732"/>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733" name="Shape 7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5"/>
        <p:cNvGrpSpPr/>
        <p:nvPr/>
      </p:nvGrpSpPr>
      <p:grpSpPr>
        <a:xfrm>
          <a:off x="0" y="0"/>
          <a:ext cx="0" cy="0"/>
          <a:chOff x="0" y="0"/>
          <a:chExt cx="0" cy="0"/>
        </a:xfrm>
      </p:grpSpPr>
      <p:sp>
        <p:nvSpPr>
          <p:cNvPr id="806" name="Shape 80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807" name="Shape 8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Shape 81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814" name="Shape 8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Shape 81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820" name="Shape 8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6" name="Shape 28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buNone/>
            </a:pPr>
            <a:r>
              <a:rPr lang="en-US" sz="1800" b="0" i="0" u="none" strike="noStrike" cap="none" baseline="0">
                <a:latin typeface="Arial"/>
                <a:ea typeface="Arial"/>
                <a:cs typeface="Arial"/>
                <a:sym typeface="Arial"/>
              </a:rPr>
              <a:t>Deals with words, spoken and written</a:t>
            </a:r>
          </a:p>
          <a:p>
            <a:pPr marL="0" marR="0" lvl="0" indent="0" algn="l" rtl="0">
              <a:lnSpc>
                <a:spcPct val="90000"/>
              </a:lnSpc>
              <a:spcBef>
                <a:spcPts val="0"/>
              </a:spcBef>
              <a:buNone/>
            </a:pPr>
            <a:r>
              <a:rPr lang="en-US" sz="1800" b="0" i="0" u="none" strike="noStrike" cap="none" baseline="0">
                <a:latin typeface="Arial"/>
                <a:ea typeface="Arial"/>
                <a:cs typeface="Arial"/>
                <a:sym typeface="Arial"/>
              </a:rPr>
              <a:t>People with this intelligence are usually good at reading, writing, telling stories, and memorizing words and dates. </a:t>
            </a:r>
          </a:p>
          <a:p>
            <a:pPr marL="0" marR="0" lvl="0" indent="0" algn="l" rtl="0">
              <a:lnSpc>
                <a:spcPct val="90000"/>
              </a:lnSpc>
              <a:spcBef>
                <a:spcPts val="0"/>
              </a:spcBef>
              <a:buNone/>
            </a:pPr>
            <a:r>
              <a:rPr lang="en-US" sz="1800" b="0" i="0" u="none" strike="noStrike" cap="none" baseline="0">
                <a:latin typeface="Arial"/>
                <a:ea typeface="Arial"/>
                <a:cs typeface="Arial"/>
                <a:sym typeface="Arial"/>
              </a:rPr>
              <a:t>Learn best through reading, taking notes, and listening to lectures</a:t>
            </a:r>
          </a:p>
          <a:p>
            <a:pPr>
              <a:spcBef>
                <a:spcPts val="0"/>
              </a:spcBef>
              <a:buNone/>
            </a:pPr>
            <a:endParaRPr/>
          </a:p>
        </p:txBody>
      </p:sp>
      <p:sp>
        <p:nvSpPr>
          <p:cNvPr id="287" name="Shape 287"/>
          <p:cNvSpPr/>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Shape 44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450" name="Shape 4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Shape 45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pPr>
              <a:spcBef>
                <a:spcPts val="0"/>
              </a:spcBef>
              <a:buNone/>
            </a:pPr>
            <a:endParaRPr/>
          </a:p>
        </p:txBody>
      </p:sp>
      <p:sp>
        <p:nvSpPr>
          <p:cNvPr id="456" name="Shape 4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Shape 5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08" name="Shape 50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buNone/>
            </a:pPr>
            <a:r>
              <a:rPr lang="en-US" sz="1800" b="0" i="0" u="none" strike="noStrike" cap="none" baseline="0">
                <a:latin typeface="Arial"/>
                <a:ea typeface="Arial"/>
                <a:cs typeface="Arial"/>
                <a:sym typeface="Arial"/>
              </a:rPr>
              <a:t>Deals with vision and spatial judgment</a:t>
            </a:r>
          </a:p>
          <a:p>
            <a:pPr marL="0" marR="0" lvl="0" indent="0" algn="l" rtl="0">
              <a:lnSpc>
                <a:spcPct val="90000"/>
              </a:lnSpc>
              <a:spcBef>
                <a:spcPts val="0"/>
              </a:spcBef>
              <a:buNone/>
            </a:pPr>
            <a:r>
              <a:rPr lang="en-US" sz="1800" b="0" i="0" u="none" strike="noStrike" cap="none" baseline="0">
                <a:latin typeface="Arial"/>
                <a:ea typeface="Arial"/>
                <a:cs typeface="Arial"/>
                <a:sym typeface="Arial"/>
              </a:rPr>
              <a:t>Usually very good at visualizing and mentally manipulating objects.</a:t>
            </a:r>
          </a:p>
          <a:p>
            <a:pPr marL="0" marR="0" lvl="0" indent="0" algn="l" rtl="0">
              <a:lnSpc>
                <a:spcPct val="90000"/>
              </a:lnSpc>
              <a:spcBef>
                <a:spcPts val="0"/>
              </a:spcBef>
              <a:buNone/>
            </a:pPr>
            <a:r>
              <a:rPr lang="en-US" sz="1800" b="0" i="0" u="none" strike="noStrike" cap="none" baseline="0">
                <a:latin typeface="Arial"/>
                <a:ea typeface="Arial"/>
                <a:cs typeface="Arial"/>
                <a:sym typeface="Arial"/>
              </a:rPr>
              <a:t>Have a strong visual memory, artistically inclined, good sense of direction, and good hand-eye coordination</a:t>
            </a:r>
          </a:p>
          <a:p>
            <a:pPr marL="0" marR="0" lvl="0" indent="0" algn="l" rtl="0">
              <a:lnSpc>
                <a:spcPct val="90000"/>
              </a:lnSpc>
              <a:spcBef>
                <a:spcPts val="0"/>
              </a:spcBef>
              <a:buNone/>
            </a:pPr>
            <a:r>
              <a:rPr lang="en-US" sz="1800" b="0" i="0" u="none" strike="noStrike" cap="none" baseline="0">
                <a:latin typeface="Arial"/>
                <a:ea typeface="Arial"/>
                <a:cs typeface="Arial"/>
                <a:sym typeface="Arial"/>
              </a:rPr>
              <a:t>Good careers include, artists, engineers, and architects</a:t>
            </a:r>
          </a:p>
          <a:p>
            <a:pPr>
              <a:spcBef>
                <a:spcPts val="0"/>
              </a:spcBef>
              <a:buNone/>
            </a:pPr>
            <a:endParaRPr/>
          </a:p>
        </p:txBody>
      </p:sp>
      <p:sp>
        <p:nvSpPr>
          <p:cNvPr id="509" name="Shape 509"/>
          <p:cNvSpPr/>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ClipArt">
  <p:cSld name="TEXT_AND_CLIPAR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990600" y="457200"/>
            <a:ext cx="6934199" cy="762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24" name="Shape 24"/>
          <p:cNvSpPr txBox="1">
            <a:spLocks noGrp="1"/>
          </p:cNvSpPr>
          <p:nvPr>
            <p:ph type="body" idx="1"/>
          </p:nvPr>
        </p:nvSpPr>
        <p:spPr>
          <a:xfrm>
            <a:off x="990600" y="1905000"/>
            <a:ext cx="3581399" cy="4038599"/>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folHlink"/>
              </a:buClr>
              <a:buFont typeface="Arial"/>
              <a:buChar char="●"/>
              <a:defRPr sz="3200">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Font typeface="Arial"/>
              <a:buChar char="●"/>
              <a:defRPr sz="2800">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folHlink"/>
              </a:buClr>
              <a:buFont typeface="Arial"/>
              <a:buChar char="●"/>
              <a:defRPr sz="2400">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Font typeface="Arial"/>
              <a:buChar char="●"/>
              <a:defRPr sz="2000">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7" name="Shape 5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Times New Roman"/>
              <a:buNone/>
              <a:defRPr sz="2000"/>
            </a:lvl1pPr>
            <a:lvl2pPr marL="457200" indent="0" rtl="0">
              <a:spcBef>
                <a:spcPts val="0"/>
              </a:spcBef>
              <a:buFont typeface="Times New Roman"/>
              <a:buNone/>
              <a:defRPr sz="1800"/>
            </a:lvl2pPr>
            <a:lvl3pPr marL="914400" indent="0" rtl="0">
              <a:spcBef>
                <a:spcPts val="0"/>
              </a:spcBef>
              <a:buFont typeface="Times New Roman"/>
              <a:buNone/>
              <a:defRPr sz="1600"/>
            </a:lvl3pPr>
            <a:lvl4pPr marL="1371600" indent="0" rtl="0">
              <a:spcBef>
                <a:spcPts val="0"/>
              </a:spcBef>
              <a:buFont typeface="Times New Roman"/>
              <a:buNone/>
              <a:defRPr sz="1400"/>
            </a:lvl4pPr>
            <a:lvl5pPr marL="1828800" indent="0" rtl="0">
              <a:spcBef>
                <a:spcPts val="0"/>
              </a:spcBef>
              <a:buFont typeface="Times New Roman"/>
              <a:buNone/>
              <a:defRPr sz="1400"/>
            </a:lvl5pPr>
            <a:lvl6pPr marL="2286000" indent="0" rtl="0">
              <a:spcBef>
                <a:spcPts val="0"/>
              </a:spcBef>
              <a:buFont typeface="Times New Roman"/>
              <a:buNone/>
              <a:defRPr sz="1400"/>
            </a:lvl6pPr>
            <a:lvl7pPr marL="2743200" indent="0" rtl="0">
              <a:spcBef>
                <a:spcPts val="0"/>
              </a:spcBef>
              <a:buFont typeface="Times New Roman"/>
              <a:buNone/>
              <a:defRPr sz="1400"/>
            </a:lvl7pPr>
            <a:lvl8pPr marL="3200400" indent="0" rtl="0">
              <a:spcBef>
                <a:spcPts val="0"/>
              </a:spcBef>
              <a:buFont typeface="Times New Roman"/>
              <a:buNone/>
              <a:defRPr sz="1400"/>
            </a:lvl8pPr>
            <a:lvl9pPr marL="3657600" indent="0" rtl="0">
              <a:spcBef>
                <a:spcPts val="0"/>
              </a:spcBef>
              <a:buFont typeface="Times New Roman"/>
              <a:buNone/>
              <a:defRPr sz="14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990600" y="457200"/>
            <a:ext cx="6934199" cy="762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60" name="Shape 60"/>
          <p:cNvSpPr txBox="1">
            <a:spLocks noGrp="1"/>
          </p:cNvSpPr>
          <p:nvPr>
            <p:ph type="body" idx="1"/>
          </p:nvPr>
        </p:nvSpPr>
        <p:spPr>
          <a:xfrm>
            <a:off x="990600" y="1905000"/>
            <a:ext cx="7315200" cy="4038599"/>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folHlink"/>
              </a:buClr>
              <a:buFont typeface="Arial"/>
              <a:buChar char="●"/>
              <a:defRPr sz="3200">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Font typeface="Arial"/>
              <a:buChar char="●"/>
              <a:defRPr sz="2800">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folHlink"/>
              </a:buClr>
              <a:buFont typeface="Arial"/>
              <a:buChar char="●"/>
              <a:defRPr sz="2400">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Font typeface="Arial"/>
              <a:buChar char="●"/>
              <a:defRPr sz="2000">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a:off x="685800" y="2819400"/>
            <a:ext cx="7772400" cy="1143000"/>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6" name="Shape 76"/>
          <p:cNvSpPr txBox="1">
            <a:spLocks noGrp="1"/>
          </p:cNvSpPr>
          <p:nvPr>
            <p:ph type="subTitle" idx="1"/>
          </p:nvPr>
        </p:nvSpPr>
        <p:spPr>
          <a:xfrm>
            <a:off x="1371600" y="4267200"/>
            <a:ext cx="6400799" cy="1371599"/>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folHlink"/>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clipArtAndTx">
  <p:cSld name="CLIPART_AND_TEX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990600" y="457200"/>
            <a:ext cx="6934199" cy="762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27" name="Shape 27"/>
          <p:cNvSpPr txBox="1">
            <a:spLocks noGrp="1"/>
          </p:cNvSpPr>
          <p:nvPr>
            <p:ph type="body" idx="1"/>
          </p:nvPr>
        </p:nvSpPr>
        <p:spPr>
          <a:xfrm>
            <a:off x="4724400" y="1905000"/>
            <a:ext cx="3581399" cy="4038599"/>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folHlink"/>
              </a:buClr>
              <a:buFont typeface="Arial"/>
              <a:buChar char="●"/>
              <a:defRPr sz="3200">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Font typeface="Arial"/>
              <a:buChar char="●"/>
              <a:defRPr sz="2800">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folHlink"/>
              </a:buClr>
              <a:buFont typeface="Arial"/>
              <a:buChar char="●"/>
              <a:defRPr sz="2400">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Font typeface="Arial"/>
              <a:buChar char="●"/>
              <a:defRPr sz="2000">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477000" y="457200"/>
            <a:ext cx="1828800" cy="54863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1"/>
          </p:nvPr>
        </p:nvSpPr>
        <p:spPr>
          <a:xfrm>
            <a:off x="990600" y="457200"/>
            <a:ext cx="5333999" cy="5486399"/>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folHlink"/>
              </a:buClr>
              <a:buFont typeface="Arial"/>
              <a:buChar char="●"/>
              <a:defRPr sz="3200">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Font typeface="Arial"/>
              <a:buChar char="●"/>
              <a:defRPr sz="2800">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folHlink"/>
              </a:buClr>
              <a:buFont typeface="Arial"/>
              <a:buChar char="●"/>
              <a:defRPr sz="2400">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Font typeface="Arial"/>
              <a:buChar char="●"/>
              <a:defRPr sz="2000">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990600" y="457200"/>
            <a:ext cx="6934199" cy="762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33" name="Shape 33"/>
          <p:cNvSpPr txBox="1">
            <a:spLocks noGrp="1"/>
          </p:cNvSpPr>
          <p:nvPr>
            <p:ph type="body" idx="1"/>
          </p:nvPr>
        </p:nvSpPr>
        <p:spPr>
          <a:xfrm>
            <a:off x="990600" y="1905000"/>
            <a:ext cx="7315200" cy="4038599"/>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folHlink"/>
              </a:buClr>
              <a:buFont typeface="Arial"/>
              <a:buChar char="●"/>
              <a:defRPr sz="3200">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Font typeface="Arial"/>
              <a:buChar char="●"/>
              <a:defRPr sz="2800">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folHlink"/>
              </a:buClr>
              <a:buFont typeface="Arial"/>
              <a:buChar char="●"/>
              <a:defRPr sz="2400">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Font typeface="Arial"/>
              <a:buChar char="●"/>
              <a:defRPr sz="2000">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folHlink"/>
              </a:buClr>
              <a:buFont typeface="Arial"/>
              <a:buChar char="●"/>
              <a:defRPr sz="200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6" name="Shape 3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spcBef>
                <a:spcPts val="0"/>
              </a:spcBef>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Times New Roman"/>
              <a:buNone/>
              <a:defRPr sz="1400"/>
            </a:lvl1pPr>
            <a:lvl2pPr marL="457200" indent="0" rtl="0">
              <a:spcBef>
                <a:spcPts val="0"/>
              </a:spcBef>
              <a:buFont typeface="Times New Roman"/>
              <a:buNone/>
              <a:defRPr sz="1200"/>
            </a:lvl2pPr>
            <a:lvl3pPr marL="914400" indent="0" rtl="0">
              <a:spcBef>
                <a:spcPts val="0"/>
              </a:spcBef>
              <a:buFont typeface="Times New Roman"/>
              <a:buNone/>
              <a:defRPr sz="1000"/>
            </a:lvl3pPr>
            <a:lvl4pPr marL="1371600" indent="0" rtl="0">
              <a:spcBef>
                <a:spcPts val="0"/>
              </a:spcBef>
              <a:buFont typeface="Times New Roman"/>
              <a:buNone/>
              <a:defRPr sz="900"/>
            </a:lvl4pPr>
            <a:lvl5pPr marL="1828800" indent="0" rtl="0">
              <a:spcBef>
                <a:spcPts val="0"/>
              </a:spcBef>
              <a:buFont typeface="Times New Roman"/>
              <a:buNone/>
              <a:defRPr sz="900"/>
            </a:lvl5pPr>
            <a:lvl6pPr marL="2286000" indent="0" rtl="0">
              <a:spcBef>
                <a:spcPts val="0"/>
              </a:spcBef>
              <a:buFont typeface="Times New Roman"/>
              <a:buNone/>
              <a:defRPr sz="900"/>
            </a:lvl6pPr>
            <a:lvl7pPr marL="2743200" indent="0" rtl="0">
              <a:spcBef>
                <a:spcPts val="0"/>
              </a:spcBef>
              <a:buFont typeface="Times New Roman"/>
              <a:buNone/>
              <a:defRPr sz="900"/>
            </a:lvl7pPr>
            <a:lvl8pPr marL="3200400" indent="0" rtl="0">
              <a:spcBef>
                <a:spcPts val="0"/>
              </a:spcBef>
              <a:buFont typeface="Times New Roman"/>
              <a:buNone/>
              <a:defRPr sz="900"/>
            </a:lvl8pPr>
            <a:lvl9pPr marL="3657600" indent="0" rtl="0">
              <a:spcBef>
                <a:spcPts val="0"/>
              </a:spcBef>
              <a:buFont typeface="Times New Roman"/>
              <a:buNone/>
              <a:defRPr sz="9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0" name="Shape 4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41" name="Shape 4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Times New Roman"/>
              <a:buNone/>
              <a:defRPr sz="1400"/>
            </a:lvl1pPr>
            <a:lvl2pPr marL="457200" indent="0" rtl="0">
              <a:spcBef>
                <a:spcPts val="0"/>
              </a:spcBef>
              <a:buFont typeface="Times New Roman"/>
              <a:buNone/>
              <a:defRPr sz="1200"/>
            </a:lvl2pPr>
            <a:lvl3pPr marL="914400" indent="0" rtl="0">
              <a:spcBef>
                <a:spcPts val="0"/>
              </a:spcBef>
              <a:buFont typeface="Times New Roman"/>
              <a:buNone/>
              <a:defRPr sz="1000"/>
            </a:lvl3pPr>
            <a:lvl4pPr marL="1371600" indent="0" rtl="0">
              <a:spcBef>
                <a:spcPts val="0"/>
              </a:spcBef>
              <a:buFont typeface="Times New Roman"/>
              <a:buNone/>
              <a:defRPr sz="900"/>
            </a:lvl4pPr>
            <a:lvl5pPr marL="1828800" indent="0" rtl="0">
              <a:spcBef>
                <a:spcPts val="0"/>
              </a:spcBef>
              <a:buFont typeface="Times New Roman"/>
              <a:buNone/>
              <a:defRPr sz="900"/>
            </a:lvl5pPr>
            <a:lvl6pPr marL="2286000" indent="0" rtl="0">
              <a:spcBef>
                <a:spcPts val="0"/>
              </a:spcBef>
              <a:buFont typeface="Times New Roman"/>
              <a:buNone/>
              <a:defRPr sz="900"/>
            </a:lvl6pPr>
            <a:lvl7pPr marL="2743200" indent="0" rtl="0">
              <a:spcBef>
                <a:spcPts val="0"/>
              </a:spcBef>
              <a:buFont typeface="Times New Roman"/>
              <a:buNone/>
              <a:defRPr sz="900"/>
            </a:lvl7pPr>
            <a:lvl8pPr marL="3200400" indent="0" rtl="0">
              <a:spcBef>
                <a:spcPts val="0"/>
              </a:spcBef>
              <a:buFont typeface="Times New Roman"/>
              <a:buNone/>
              <a:defRPr sz="900"/>
            </a:lvl8pPr>
            <a:lvl9pPr marL="3657600" indent="0" rtl="0">
              <a:spcBef>
                <a:spcPts val="0"/>
              </a:spcBef>
              <a:buFont typeface="Times New Roman"/>
              <a:buNone/>
              <a:defRPr sz="9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990600" y="457200"/>
            <a:ext cx="6934199" cy="762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7" name="Shape 4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Times New Roman"/>
              <a:buNone/>
              <a:defRPr sz="2400" b="1"/>
            </a:lvl1pPr>
            <a:lvl2pPr marL="457200" indent="0" rtl="0">
              <a:spcBef>
                <a:spcPts val="0"/>
              </a:spcBef>
              <a:buFont typeface="Times New Roman"/>
              <a:buNone/>
              <a:defRPr sz="2000" b="1"/>
            </a:lvl2pPr>
            <a:lvl3pPr marL="914400" indent="0" rtl="0">
              <a:spcBef>
                <a:spcPts val="0"/>
              </a:spcBef>
              <a:buFont typeface="Times New Roman"/>
              <a:buNone/>
              <a:defRPr sz="1800" b="1"/>
            </a:lvl3pPr>
            <a:lvl4pPr marL="1371600" indent="0" rtl="0">
              <a:spcBef>
                <a:spcPts val="0"/>
              </a:spcBef>
              <a:buFont typeface="Times New Roman"/>
              <a:buNone/>
              <a:defRPr sz="1600" b="1"/>
            </a:lvl4pPr>
            <a:lvl5pPr marL="1828800" indent="0" rtl="0">
              <a:spcBef>
                <a:spcPts val="0"/>
              </a:spcBef>
              <a:buFont typeface="Times New Roman"/>
              <a:buNone/>
              <a:defRPr sz="1600" b="1"/>
            </a:lvl5pPr>
            <a:lvl6pPr marL="2286000" indent="0" rtl="0">
              <a:spcBef>
                <a:spcPts val="0"/>
              </a:spcBef>
              <a:buFont typeface="Times New Roman"/>
              <a:buNone/>
              <a:defRPr sz="1600" b="1"/>
            </a:lvl6pPr>
            <a:lvl7pPr marL="2743200" indent="0" rtl="0">
              <a:spcBef>
                <a:spcPts val="0"/>
              </a:spcBef>
              <a:buFont typeface="Times New Roman"/>
              <a:buNone/>
              <a:defRPr sz="1600" b="1"/>
            </a:lvl7pPr>
            <a:lvl8pPr marL="3200400" indent="0" rtl="0">
              <a:spcBef>
                <a:spcPts val="0"/>
              </a:spcBef>
              <a:buFont typeface="Times New Roman"/>
              <a:buNone/>
              <a:defRPr sz="1600" b="1"/>
            </a:lvl8pPr>
            <a:lvl9pPr marL="3657600" indent="0" rtl="0">
              <a:spcBef>
                <a:spcPts val="0"/>
              </a:spcBef>
              <a:buFont typeface="Times New Roman"/>
              <a:buNone/>
              <a:defRPr sz="1600" b="1"/>
            </a:lvl9pPr>
          </a:lstStyle>
          <a:p>
            <a:endParaRPr/>
          </a:p>
        </p:txBody>
      </p:sp>
      <p:sp>
        <p:nvSpPr>
          <p:cNvPr id="48" name="Shape 4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49" name="Shape 4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Times New Roman"/>
              <a:buNone/>
              <a:defRPr sz="2400" b="1"/>
            </a:lvl1pPr>
            <a:lvl2pPr marL="457200" indent="0" rtl="0">
              <a:spcBef>
                <a:spcPts val="0"/>
              </a:spcBef>
              <a:buFont typeface="Times New Roman"/>
              <a:buNone/>
              <a:defRPr sz="2000" b="1"/>
            </a:lvl2pPr>
            <a:lvl3pPr marL="914400" indent="0" rtl="0">
              <a:spcBef>
                <a:spcPts val="0"/>
              </a:spcBef>
              <a:buFont typeface="Times New Roman"/>
              <a:buNone/>
              <a:defRPr sz="1800" b="1"/>
            </a:lvl3pPr>
            <a:lvl4pPr marL="1371600" indent="0" rtl="0">
              <a:spcBef>
                <a:spcPts val="0"/>
              </a:spcBef>
              <a:buFont typeface="Times New Roman"/>
              <a:buNone/>
              <a:defRPr sz="1600" b="1"/>
            </a:lvl4pPr>
            <a:lvl5pPr marL="1828800" indent="0" rtl="0">
              <a:spcBef>
                <a:spcPts val="0"/>
              </a:spcBef>
              <a:buFont typeface="Times New Roman"/>
              <a:buNone/>
              <a:defRPr sz="1600" b="1"/>
            </a:lvl5pPr>
            <a:lvl6pPr marL="2286000" indent="0" rtl="0">
              <a:spcBef>
                <a:spcPts val="0"/>
              </a:spcBef>
              <a:buFont typeface="Times New Roman"/>
              <a:buNone/>
              <a:defRPr sz="1600" b="1"/>
            </a:lvl6pPr>
            <a:lvl7pPr marL="2743200" indent="0" rtl="0">
              <a:spcBef>
                <a:spcPts val="0"/>
              </a:spcBef>
              <a:buFont typeface="Times New Roman"/>
              <a:buNone/>
              <a:defRPr sz="1600" b="1"/>
            </a:lvl7pPr>
            <a:lvl8pPr marL="3200400" indent="0" rtl="0">
              <a:spcBef>
                <a:spcPts val="0"/>
              </a:spcBef>
              <a:buFont typeface="Times New Roman"/>
              <a:buNone/>
              <a:defRPr sz="1600" b="1"/>
            </a:lvl8pPr>
            <a:lvl9pPr marL="3657600" indent="0" rtl="0">
              <a:spcBef>
                <a:spcPts val="0"/>
              </a:spcBef>
              <a:buFont typeface="Times New Roman"/>
              <a:buNone/>
              <a:defRPr sz="1600" b="1"/>
            </a:lvl9pPr>
          </a:lstStyle>
          <a:p>
            <a:endParaRPr/>
          </a:p>
        </p:txBody>
      </p:sp>
      <p:sp>
        <p:nvSpPr>
          <p:cNvPr id="50" name="Shape 5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990600" y="457200"/>
            <a:ext cx="6934199" cy="762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1"/>
          </p:nvPr>
        </p:nvSpPr>
        <p:spPr>
          <a:xfrm>
            <a:off x="990600" y="1905000"/>
            <a:ext cx="3581399" cy="4038599"/>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54" name="Shape 54"/>
          <p:cNvSpPr txBox="1">
            <a:spLocks noGrp="1"/>
          </p:cNvSpPr>
          <p:nvPr>
            <p:ph type="body" idx="2"/>
          </p:nvPr>
        </p:nvSpPr>
        <p:spPr>
          <a:xfrm>
            <a:off x="4724400" y="1905000"/>
            <a:ext cx="3581399" cy="4038599"/>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rot="-5400000" flipH="1">
            <a:off x="4456906" y="6361905"/>
            <a:ext cx="306387" cy="685800"/>
          </a:xfrm>
          <a:custGeom>
            <a:avLst/>
            <a:gdLst/>
            <a:ahLst/>
            <a:cxnLst/>
            <a:rect l="0" t="0" r="0" b="0"/>
            <a:pathLst>
              <a:path w="21676" h="43201" extrusionOk="0">
                <a:moveTo>
                  <a:pt x="75" y="-1"/>
                </a:moveTo>
                <a:cubicBezTo>
                  <a:pt x="12004" y="0"/>
                  <a:pt x="21675" y="9670"/>
                  <a:pt x="21675" y="21600"/>
                </a:cubicBezTo>
                <a:cubicBezTo>
                  <a:pt x="21675" y="33529"/>
                  <a:pt x="12004" y="43200"/>
                  <a:pt x="75" y="43200"/>
                </a:cubicBezTo>
                <a:cubicBezTo>
                  <a:pt x="49" y="43199"/>
                  <a:pt x="24" y="43199"/>
                  <a:pt x="-1" y="43199"/>
                </a:cubicBezTo>
                <a:moveTo>
                  <a:pt x="75" y="-1"/>
                </a:moveTo>
                <a:cubicBezTo>
                  <a:pt x="12004" y="0"/>
                  <a:pt x="21675" y="9670"/>
                  <a:pt x="21675" y="21600"/>
                </a:cubicBezTo>
                <a:cubicBezTo>
                  <a:pt x="21675" y="33529"/>
                  <a:pt x="12004" y="43200"/>
                  <a:pt x="75" y="43200"/>
                </a:cubicBezTo>
                <a:cubicBezTo>
                  <a:pt x="49" y="43199"/>
                  <a:pt x="24" y="43199"/>
                  <a:pt x="-1" y="43199"/>
                </a:cubicBezTo>
                <a:lnTo>
                  <a:pt x="75" y="21600"/>
                </a:lnTo>
                <a:close/>
              </a:path>
            </a:pathLst>
          </a:custGeom>
          <a:solidFill>
            <a:schemeClr val="folHlink">
              <a:alpha val="32549"/>
            </a:schemeClr>
          </a:solidFill>
          <a:ln>
            <a:noFill/>
          </a:ln>
        </p:spPr>
        <p:txBody>
          <a:bodyPr lIns="91425" tIns="45700" rIns="91425" bIns="45700" anchor="ctr" anchorCtr="0">
            <a:spAutoFit/>
          </a:bodyPr>
          <a:lstStyle/>
          <a:p>
            <a:pPr>
              <a:spcBef>
                <a:spcPts val="0"/>
              </a:spcBef>
              <a:buNone/>
            </a:pPr>
            <a:endParaRPr/>
          </a:p>
        </p:txBody>
      </p:sp>
      <p:grpSp>
        <p:nvGrpSpPr>
          <p:cNvPr id="10" name="Shape 10"/>
          <p:cNvGrpSpPr/>
          <p:nvPr/>
        </p:nvGrpSpPr>
        <p:grpSpPr>
          <a:xfrm>
            <a:off x="0" y="152400"/>
            <a:ext cx="9144000" cy="6629400"/>
            <a:chOff x="0" y="152400"/>
            <a:chExt cx="9144000" cy="6629400"/>
          </a:xfrm>
        </p:grpSpPr>
        <p:sp>
          <p:nvSpPr>
            <p:cNvPr id="11" name="Shape 11"/>
            <p:cNvSpPr/>
            <p:nvPr/>
          </p:nvSpPr>
          <p:spPr>
            <a:xfrm flipH="1">
              <a:off x="5029199" y="152400"/>
              <a:ext cx="4114800" cy="6629400"/>
            </a:xfrm>
            <a:prstGeom prst="moon">
              <a:avLst>
                <a:gd name="adj" fmla="val 3009"/>
              </a:avLst>
            </a:prstGeom>
            <a:gradFill>
              <a:gsLst>
                <a:gs pos="0">
                  <a:schemeClr val="lt1"/>
                </a:gs>
                <a:gs pos="100000">
                  <a:schemeClr val="folHlink"/>
                </a:gs>
              </a:gsLst>
              <a:lin ang="5400000" scaled="0"/>
            </a:gradFill>
            <a:ln>
              <a:noFill/>
            </a:ln>
          </p:spPr>
          <p:txBody>
            <a:bodyPr lIns="91425" tIns="45700" rIns="91425" bIns="45700" anchor="ctr" anchorCtr="0">
              <a:spAutoFit/>
            </a:bodyPr>
            <a:lstStyle/>
            <a:p>
              <a:pPr>
                <a:spcBef>
                  <a:spcPts val="0"/>
                </a:spcBef>
                <a:buNone/>
              </a:pPr>
              <a:endParaRPr/>
            </a:p>
          </p:txBody>
        </p:sp>
        <p:sp>
          <p:nvSpPr>
            <p:cNvPr id="12" name="Shape 12"/>
            <p:cNvSpPr/>
            <p:nvPr/>
          </p:nvSpPr>
          <p:spPr>
            <a:xfrm>
              <a:off x="0" y="152400"/>
              <a:ext cx="4114800" cy="6629400"/>
            </a:xfrm>
            <a:prstGeom prst="moon">
              <a:avLst>
                <a:gd name="adj" fmla="val 3009"/>
              </a:avLst>
            </a:prstGeom>
            <a:gradFill>
              <a:gsLst>
                <a:gs pos="0">
                  <a:schemeClr val="lt1"/>
                </a:gs>
                <a:gs pos="100000">
                  <a:schemeClr val="folHlink"/>
                </a:gs>
              </a:gsLst>
              <a:lin ang="5400000" scaled="0"/>
            </a:gradFill>
            <a:ln>
              <a:noFill/>
            </a:ln>
          </p:spPr>
          <p:txBody>
            <a:bodyPr lIns="91425" tIns="45700" rIns="91425" bIns="45700" anchor="ctr" anchorCtr="0">
              <a:spAutoFit/>
            </a:bodyPr>
            <a:lstStyle/>
            <a:p>
              <a:pPr>
                <a:spcBef>
                  <a:spcPts val="0"/>
                </a:spcBef>
                <a:buNone/>
              </a:pPr>
              <a:endParaRPr/>
            </a:p>
          </p:txBody>
        </p:sp>
      </p:grpSp>
      <p:grpSp>
        <p:nvGrpSpPr>
          <p:cNvPr id="13" name="Shape 13"/>
          <p:cNvGrpSpPr/>
          <p:nvPr/>
        </p:nvGrpSpPr>
        <p:grpSpPr>
          <a:xfrm>
            <a:off x="228600" y="76200"/>
            <a:ext cx="8763000" cy="1524000"/>
            <a:chOff x="228600" y="76200"/>
            <a:chExt cx="8763000" cy="1524000"/>
          </a:xfrm>
        </p:grpSpPr>
        <p:sp>
          <p:nvSpPr>
            <p:cNvPr id="14" name="Shape 14"/>
            <p:cNvSpPr/>
            <p:nvPr/>
          </p:nvSpPr>
          <p:spPr>
            <a:xfrm>
              <a:off x="228600" y="76200"/>
              <a:ext cx="3962399" cy="1524000"/>
            </a:xfrm>
            <a:prstGeom prst="moon">
              <a:avLst>
                <a:gd name="adj" fmla="val 1393"/>
              </a:avLst>
            </a:prstGeom>
            <a:gradFill>
              <a:gsLst>
                <a:gs pos="0">
                  <a:schemeClr val="accent1"/>
                </a:gs>
                <a:gs pos="100000">
                  <a:schemeClr val="lt1"/>
                </a:gs>
              </a:gsLst>
              <a:lin ang="0" scaled="0"/>
            </a:gradFill>
            <a:ln>
              <a:noFill/>
            </a:ln>
          </p:spPr>
          <p:txBody>
            <a:bodyPr lIns="91425" tIns="45700" rIns="91425" bIns="45700" anchor="ctr" anchorCtr="0">
              <a:spAutoFit/>
            </a:bodyPr>
            <a:lstStyle/>
            <a:p>
              <a:pPr>
                <a:spcBef>
                  <a:spcPts val="0"/>
                </a:spcBef>
                <a:buNone/>
              </a:pPr>
              <a:endParaRPr/>
            </a:p>
          </p:txBody>
        </p:sp>
        <p:sp>
          <p:nvSpPr>
            <p:cNvPr id="15" name="Shape 15"/>
            <p:cNvSpPr/>
            <p:nvPr/>
          </p:nvSpPr>
          <p:spPr>
            <a:xfrm flipH="1">
              <a:off x="4724400" y="76200"/>
              <a:ext cx="4267199" cy="1524000"/>
            </a:xfrm>
            <a:prstGeom prst="moon">
              <a:avLst>
                <a:gd name="adj" fmla="val 1393"/>
              </a:avLst>
            </a:prstGeom>
            <a:gradFill>
              <a:gsLst>
                <a:gs pos="0">
                  <a:schemeClr val="lt1"/>
                </a:gs>
                <a:gs pos="100000">
                  <a:schemeClr val="accent1"/>
                </a:gs>
              </a:gsLst>
              <a:lin ang="0" scaled="0"/>
            </a:gradFill>
            <a:ln>
              <a:noFill/>
            </a:ln>
          </p:spPr>
          <p:txBody>
            <a:bodyPr lIns="91425" tIns="45700" rIns="91425" bIns="45700" anchor="ctr" anchorCtr="0">
              <a:spAutoFit/>
            </a:bodyPr>
            <a:lstStyle/>
            <a:p>
              <a:pPr>
                <a:spcBef>
                  <a:spcPts val="0"/>
                </a:spcBef>
                <a:buNone/>
              </a:pPr>
              <a:endParaRPr/>
            </a:p>
          </p:txBody>
        </p:sp>
        <p:sp>
          <p:nvSpPr>
            <p:cNvPr id="16" name="Shape 16"/>
            <p:cNvSpPr/>
            <p:nvPr/>
          </p:nvSpPr>
          <p:spPr>
            <a:xfrm>
              <a:off x="609600" y="152400"/>
              <a:ext cx="7924799" cy="1371599"/>
            </a:xfrm>
            <a:prstGeom prst="ellipse">
              <a:avLst/>
            </a:prstGeom>
            <a:solidFill>
              <a:schemeClr val="folHlink">
                <a:alpha val="32549"/>
              </a:schemeClr>
            </a:solidFill>
            <a:ln>
              <a:noFill/>
            </a:ln>
          </p:spPr>
          <p:txBody>
            <a:bodyPr lIns="91425" tIns="45700" rIns="91425" bIns="45700" anchor="ctr" anchorCtr="0">
              <a:spAutoFit/>
            </a:bodyPr>
            <a:lstStyle/>
            <a:p>
              <a:pPr>
                <a:spcBef>
                  <a:spcPts val="0"/>
                </a:spcBef>
                <a:buNone/>
              </a:pPr>
              <a:endParaRPr/>
            </a:p>
          </p:txBody>
        </p:sp>
      </p:grpSp>
      <p:sp>
        <p:nvSpPr>
          <p:cNvPr id="17" name="Shape 17"/>
          <p:cNvSpPr txBox="1">
            <a:spLocks noGrp="1"/>
          </p:cNvSpPr>
          <p:nvPr>
            <p:ph type="title"/>
          </p:nvPr>
        </p:nvSpPr>
        <p:spPr>
          <a:xfrm>
            <a:off x="990600" y="457200"/>
            <a:ext cx="6934199" cy="762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18" name="Shape 18"/>
          <p:cNvSpPr txBox="1">
            <a:spLocks noGrp="1"/>
          </p:cNvSpPr>
          <p:nvPr>
            <p:ph type="body" idx="1"/>
          </p:nvPr>
        </p:nvSpPr>
        <p:spPr>
          <a:xfrm>
            <a:off x="990600" y="1905000"/>
            <a:ext cx="7315200" cy="4038599"/>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folHlink"/>
              </a:buClr>
              <a:buFont typeface="Arial"/>
              <a:buChar char="●"/>
              <a:defRPr sz="3200" b="0" i="0" u="none" strike="noStrike" cap="none" baseline="0">
                <a:solidFill>
                  <a:schemeClr val="dk1"/>
                </a:solidFill>
                <a:latin typeface="Times New Roman"/>
                <a:ea typeface="Times New Roman"/>
                <a:cs typeface="Times New Roman"/>
                <a:sym typeface="Times New Roman"/>
              </a:defRPr>
            </a:lvl1pPr>
            <a:lvl2pPr marL="742950" marR="0" indent="-177800" algn="l" rtl="0">
              <a:spcBef>
                <a:spcPts val="560"/>
              </a:spcBef>
              <a:spcAft>
                <a:spcPts val="0"/>
              </a:spcAft>
              <a:buClr>
                <a:schemeClr val="dk1"/>
              </a:buClr>
              <a:buFont typeface="Arial"/>
              <a:buChar char="●"/>
              <a:defRPr sz="2800" b="0" i="0" u="none" strike="noStrike" cap="none" baseline="0">
                <a:solidFill>
                  <a:schemeClr val="dk1"/>
                </a:solidFill>
                <a:latin typeface="Times New Roman"/>
                <a:ea typeface="Times New Roman"/>
                <a:cs typeface="Times New Roman"/>
                <a:sym typeface="Times New Roman"/>
              </a:defRPr>
            </a:lvl2pPr>
            <a:lvl3pPr marL="1143000" marR="0" indent="-136525" algn="l" rtl="0">
              <a:spcBef>
                <a:spcPts val="480"/>
              </a:spcBef>
              <a:spcAft>
                <a:spcPts val="0"/>
              </a:spcAft>
              <a:buClr>
                <a:schemeClr val="folHlink"/>
              </a:buClr>
              <a:buFont typeface="Arial"/>
              <a:buChar char="●"/>
              <a:defRPr sz="2400" b="0" i="0" u="none" strike="noStrike" cap="none" baseline="0">
                <a:solidFill>
                  <a:schemeClr val="dk1"/>
                </a:solidFill>
                <a:latin typeface="Times New Roman"/>
                <a:ea typeface="Times New Roman"/>
                <a:cs typeface="Times New Roman"/>
                <a:sym typeface="Times New Roman"/>
              </a:defRPr>
            </a:lvl3pPr>
            <a:lvl4pPr marL="1600200" marR="0" indent="-152400" algn="l" rtl="0">
              <a:spcBef>
                <a:spcPts val="400"/>
              </a:spcBef>
              <a:spcAft>
                <a:spcPts val="0"/>
              </a:spcAft>
              <a:buClr>
                <a:schemeClr val="dk1"/>
              </a:buClr>
              <a:buFont typeface="Arial"/>
              <a:buChar char="●"/>
              <a:defRPr sz="2000" b="0" i="0" u="none" strike="noStrike" cap="none" baseline="0">
                <a:solidFill>
                  <a:schemeClr val="dk1"/>
                </a:solidFill>
                <a:latin typeface="Times New Roman"/>
                <a:ea typeface="Times New Roman"/>
                <a:cs typeface="Times New Roman"/>
                <a:sym typeface="Times New Roman"/>
              </a:defRPr>
            </a:lvl4pPr>
            <a:lvl5pPr marL="20574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5pPr>
            <a:lvl6pPr marL="25146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6pPr>
            <a:lvl7pPr marL="29718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7pPr>
            <a:lvl8pPr marL="34290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8pPr>
            <a:lvl9pPr marL="38862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9" name="Shape 19"/>
          <p:cNvSpPr txBox="1">
            <a:spLocks noGrp="1"/>
          </p:cNvSpPr>
          <p:nvPr>
            <p:ph type="dt" idx="10"/>
          </p:nvPr>
        </p:nvSpPr>
        <p:spPr>
          <a:xfrm>
            <a:off x="152400" y="6324600"/>
            <a:ext cx="1904999" cy="457200"/>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0" name="Shape 20"/>
          <p:cNvSpPr txBox="1">
            <a:spLocks noGrp="1"/>
          </p:cNvSpPr>
          <p:nvPr>
            <p:ph type="ftr" idx="11"/>
          </p:nvPr>
        </p:nvSpPr>
        <p:spPr>
          <a:xfrm>
            <a:off x="2362200" y="6400800"/>
            <a:ext cx="4953000" cy="457200"/>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7162800" y="6324600"/>
            <a:ext cx="1904999" cy="457200"/>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1"/>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
        <p:cNvGrpSpPr/>
        <p:nvPr/>
      </p:nvGrpSpPr>
      <p:grpSpPr>
        <a:xfrm>
          <a:off x="0" y="0"/>
          <a:ext cx="0" cy="0"/>
          <a:chOff x="0" y="0"/>
          <a:chExt cx="0" cy="0"/>
        </a:xfrm>
      </p:grpSpPr>
      <p:grpSp>
        <p:nvGrpSpPr>
          <p:cNvPr id="62" name="Shape 62"/>
          <p:cNvGrpSpPr/>
          <p:nvPr/>
        </p:nvGrpSpPr>
        <p:grpSpPr>
          <a:xfrm>
            <a:off x="0" y="76200"/>
            <a:ext cx="9144000" cy="6705600"/>
            <a:chOff x="0" y="76200"/>
            <a:chExt cx="9144000" cy="6705600"/>
          </a:xfrm>
        </p:grpSpPr>
        <p:sp>
          <p:nvSpPr>
            <p:cNvPr id="63" name="Shape 63"/>
            <p:cNvSpPr/>
            <p:nvPr/>
          </p:nvSpPr>
          <p:spPr>
            <a:xfrm flipH="1">
              <a:off x="5029199" y="152400"/>
              <a:ext cx="4114800" cy="6629400"/>
            </a:xfrm>
            <a:prstGeom prst="moon">
              <a:avLst>
                <a:gd name="adj" fmla="val 3009"/>
              </a:avLst>
            </a:prstGeom>
            <a:gradFill>
              <a:gsLst>
                <a:gs pos="0">
                  <a:schemeClr val="lt1"/>
                </a:gs>
                <a:gs pos="100000">
                  <a:schemeClr val="folHlink"/>
                </a:gs>
              </a:gsLst>
              <a:lin ang="16200000" scaled="0"/>
            </a:gradFill>
            <a:ln>
              <a:noFill/>
            </a:ln>
          </p:spPr>
          <p:txBody>
            <a:bodyPr lIns="91425" tIns="45700" rIns="91425" bIns="45700" anchor="ctr" anchorCtr="0">
              <a:spAutoFit/>
            </a:bodyPr>
            <a:lstStyle/>
            <a:p>
              <a:pPr>
                <a:spcBef>
                  <a:spcPts val="0"/>
                </a:spcBef>
                <a:buNone/>
              </a:pPr>
              <a:endParaRPr/>
            </a:p>
          </p:txBody>
        </p:sp>
        <p:sp>
          <p:nvSpPr>
            <p:cNvPr id="64" name="Shape 64"/>
            <p:cNvSpPr/>
            <p:nvPr/>
          </p:nvSpPr>
          <p:spPr>
            <a:xfrm>
              <a:off x="0" y="76200"/>
              <a:ext cx="4114800" cy="6705599"/>
            </a:xfrm>
            <a:prstGeom prst="moon">
              <a:avLst>
                <a:gd name="adj" fmla="val 3009"/>
              </a:avLst>
            </a:prstGeom>
            <a:gradFill>
              <a:gsLst>
                <a:gs pos="0">
                  <a:schemeClr val="lt1"/>
                </a:gs>
                <a:gs pos="100000">
                  <a:schemeClr val="folHlink"/>
                </a:gs>
              </a:gsLst>
              <a:lin ang="16200000" scaled="0"/>
            </a:gradFill>
            <a:ln>
              <a:noFill/>
            </a:ln>
          </p:spPr>
          <p:txBody>
            <a:bodyPr lIns="91425" tIns="45700" rIns="91425" bIns="45700" anchor="ctr" anchorCtr="0">
              <a:spAutoFit/>
            </a:bodyPr>
            <a:lstStyle/>
            <a:p>
              <a:pPr>
                <a:spcBef>
                  <a:spcPts val="0"/>
                </a:spcBef>
                <a:buNone/>
              </a:pPr>
              <a:endParaRPr/>
            </a:p>
          </p:txBody>
        </p:sp>
      </p:grpSp>
      <p:grpSp>
        <p:nvGrpSpPr>
          <p:cNvPr id="65" name="Shape 65"/>
          <p:cNvGrpSpPr/>
          <p:nvPr/>
        </p:nvGrpSpPr>
        <p:grpSpPr>
          <a:xfrm>
            <a:off x="228600" y="2590800"/>
            <a:ext cx="8763000" cy="1524000"/>
            <a:chOff x="228600" y="2590800"/>
            <a:chExt cx="8763000" cy="1524000"/>
          </a:xfrm>
        </p:grpSpPr>
        <p:sp>
          <p:nvSpPr>
            <p:cNvPr id="66" name="Shape 66"/>
            <p:cNvSpPr/>
            <p:nvPr/>
          </p:nvSpPr>
          <p:spPr>
            <a:xfrm>
              <a:off x="228600" y="2590800"/>
              <a:ext cx="3962399" cy="1524000"/>
            </a:xfrm>
            <a:prstGeom prst="moon">
              <a:avLst>
                <a:gd name="adj" fmla="val 1393"/>
              </a:avLst>
            </a:prstGeom>
            <a:gradFill>
              <a:gsLst>
                <a:gs pos="0">
                  <a:schemeClr val="accent1"/>
                </a:gs>
                <a:gs pos="100000">
                  <a:schemeClr val="lt1"/>
                </a:gs>
              </a:gsLst>
              <a:lin ang="0" scaled="0"/>
            </a:gradFill>
            <a:ln>
              <a:noFill/>
            </a:ln>
          </p:spPr>
          <p:txBody>
            <a:bodyPr lIns="91425" tIns="45700" rIns="91425" bIns="45700" anchor="ctr" anchorCtr="0">
              <a:spAutoFit/>
            </a:bodyPr>
            <a:lstStyle/>
            <a:p>
              <a:pPr>
                <a:spcBef>
                  <a:spcPts val="0"/>
                </a:spcBef>
                <a:buNone/>
              </a:pPr>
              <a:endParaRPr/>
            </a:p>
          </p:txBody>
        </p:sp>
        <p:sp>
          <p:nvSpPr>
            <p:cNvPr id="67" name="Shape 67"/>
            <p:cNvSpPr/>
            <p:nvPr/>
          </p:nvSpPr>
          <p:spPr>
            <a:xfrm flipH="1">
              <a:off x="4724400" y="2590800"/>
              <a:ext cx="4267199" cy="1524000"/>
            </a:xfrm>
            <a:prstGeom prst="moon">
              <a:avLst>
                <a:gd name="adj" fmla="val 1393"/>
              </a:avLst>
            </a:prstGeom>
            <a:gradFill>
              <a:gsLst>
                <a:gs pos="0">
                  <a:schemeClr val="lt1"/>
                </a:gs>
                <a:gs pos="100000">
                  <a:schemeClr val="accent1"/>
                </a:gs>
              </a:gsLst>
              <a:lin ang="0" scaled="0"/>
            </a:gradFill>
            <a:ln>
              <a:noFill/>
            </a:ln>
          </p:spPr>
          <p:txBody>
            <a:bodyPr lIns="91425" tIns="45700" rIns="91425" bIns="45700" anchor="ctr" anchorCtr="0">
              <a:spAutoFit/>
            </a:bodyPr>
            <a:lstStyle/>
            <a:p>
              <a:pPr>
                <a:spcBef>
                  <a:spcPts val="0"/>
                </a:spcBef>
                <a:buNone/>
              </a:pPr>
              <a:endParaRPr/>
            </a:p>
          </p:txBody>
        </p:sp>
        <p:sp>
          <p:nvSpPr>
            <p:cNvPr id="68" name="Shape 68"/>
            <p:cNvSpPr/>
            <p:nvPr/>
          </p:nvSpPr>
          <p:spPr>
            <a:xfrm>
              <a:off x="609600" y="2667000"/>
              <a:ext cx="7924799" cy="1371599"/>
            </a:xfrm>
            <a:prstGeom prst="ellipse">
              <a:avLst/>
            </a:prstGeom>
            <a:solidFill>
              <a:schemeClr val="folHlink">
                <a:alpha val="32549"/>
              </a:schemeClr>
            </a:solidFill>
            <a:ln>
              <a:noFill/>
            </a:ln>
          </p:spPr>
          <p:txBody>
            <a:bodyPr lIns="91425" tIns="45700" rIns="91425" bIns="45700" anchor="ctr" anchorCtr="0">
              <a:spAutoFit/>
            </a:bodyPr>
            <a:lstStyle/>
            <a:p>
              <a:pPr>
                <a:spcBef>
                  <a:spcPts val="0"/>
                </a:spcBef>
                <a:buNone/>
              </a:pPr>
              <a:endParaRPr/>
            </a:p>
          </p:txBody>
        </p:sp>
      </p:grpSp>
      <p:sp>
        <p:nvSpPr>
          <p:cNvPr id="69" name="Shape 69"/>
          <p:cNvSpPr txBox="1">
            <a:spLocks noGrp="1"/>
          </p:cNvSpPr>
          <p:nvPr>
            <p:ph type="title"/>
          </p:nvPr>
        </p:nvSpPr>
        <p:spPr>
          <a:xfrm>
            <a:off x="990600" y="457200"/>
            <a:ext cx="6934199" cy="762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70" name="Shape 70"/>
          <p:cNvSpPr txBox="1">
            <a:spLocks noGrp="1"/>
          </p:cNvSpPr>
          <p:nvPr>
            <p:ph type="body" idx="1"/>
          </p:nvPr>
        </p:nvSpPr>
        <p:spPr>
          <a:xfrm>
            <a:off x="990600" y="1905000"/>
            <a:ext cx="7315200" cy="4038599"/>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folHlink"/>
              </a:buClr>
              <a:buFont typeface="Arial"/>
              <a:buChar char="●"/>
              <a:defRPr sz="3200" b="0" i="0" u="none" strike="noStrike" cap="none" baseline="0">
                <a:solidFill>
                  <a:schemeClr val="dk1"/>
                </a:solidFill>
                <a:latin typeface="Times New Roman"/>
                <a:ea typeface="Times New Roman"/>
                <a:cs typeface="Times New Roman"/>
                <a:sym typeface="Times New Roman"/>
              </a:defRPr>
            </a:lvl1pPr>
            <a:lvl2pPr marL="742950" marR="0" indent="-177800" algn="l" rtl="0">
              <a:spcBef>
                <a:spcPts val="560"/>
              </a:spcBef>
              <a:spcAft>
                <a:spcPts val="0"/>
              </a:spcAft>
              <a:buClr>
                <a:schemeClr val="dk1"/>
              </a:buClr>
              <a:buFont typeface="Arial"/>
              <a:buChar char="●"/>
              <a:defRPr sz="2800" b="0" i="0" u="none" strike="noStrike" cap="none" baseline="0">
                <a:solidFill>
                  <a:schemeClr val="dk1"/>
                </a:solidFill>
                <a:latin typeface="Times New Roman"/>
                <a:ea typeface="Times New Roman"/>
                <a:cs typeface="Times New Roman"/>
                <a:sym typeface="Times New Roman"/>
              </a:defRPr>
            </a:lvl2pPr>
            <a:lvl3pPr marL="1143000" marR="0" indent="-136525" algn="l" rtl="0">
              <a:spcBef>
                <a:spcPts val="480"/>
              </a:spcBef>
              <a:spcAft>
                <a:spcPts val="0"/>
              </a:spcAft>
              <a:buClr>
                <a:schemeClr val="folHlink"/>
              </a:buClr>
              <a:buFont typeface="Arial"/>
              <a:buChar char="●"/>
              <a:defRPr sz="2400" b="0" i="0" u="none" strike="noStrike" cap="none" baseline="0">
                <a:solidFill>
                  <a:schemeClr val="dk1"/>
                </a:solidFill>
                <a:latin typeface="Times New Roman"/>
                <a:ea typeface="Times New Roman"/>
                <a:cs typeface="Times New Roman"/>
                <a:sym typeface="Times New Roman"/>
              </a:defRPr>
            </a:lvl3pPr>
            <a:lvl4pPr marL="1600200" marR="0" indent="-152400" algn="l" rtl="0">
              <a:spcBef>
                <a:spcPts val="400"/>
              </a:spcBef>
              <a:spcAft>
                <a:spcPts val="0"/>
              </a:spcAft>
              <a:buClr>
                <a:schemeClr val="dk1"/>
              </a:buClr>
              <a:buFont typeface="Arial"/>
              <a:buChar char="●"/>
              <a:defRPr sz="2000" b="0" i="0" u="none" strike="noStrike" cap="none" baseline="0">
                <a:solidFill>
                  <a:schemeClr val="dk1"/>
                </a:solidFill>
                <a:latin typeface="Times New Roman"/>
                <a:ea typeface="Times New Roman"/>
                <a:cs typeface="Times New Roman"/>
                <a:sym typeface="Times New Roman"/>
              </a:defRPr>
            </a:lvl4pPr>
            <a:lvl5pPr marL="20574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5pPr>
            <a:lvl6pPr marL="25146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6pPr>
            <a:lvl7pPr marL="29718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7pPr>
            <a:lvl8pPr marL="34290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8pPr>
            <a:lvl9pPr marL="3886200" marR="0" indent="-152400" algn="l" rtl="0">
              <a:spcBef>
                <a:spcPts val="400"/>
              </a:spcBef>
              <a:spcAft>
                <a:spcPts val="0"/>
              </a:spcAft>
              <a:buClr>
                <a:schemeClr val="folHlink"/>
              </a:buClr>
              <a:buFont typeface="Arial"/>
              <a:buChar char="●"/>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dt" idx="10"/>
          </p:nvPr>
        </p:nvSpPr>
        <p:spPr>
          <a:xfrm>
            <a:off x="152400" y="6248400"/>
            <a:ext cx="1904999" cy="457200"/>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2" name="Shape 72"/>
          <p:cNvSpPr txBox="1">
            <a:spLocks noGrp="1"/>
          </p:cNvSpPr>
          <p:nvPr>
            <p:ph type="ftr" idx="11"/>
          </p:nvPr>
        </p:nvSpPr>
        <p:spPr>
          <a:xfrm>
            <a:off x="2514600" y="6248400"/>
            <a:ext cx="3886200" cy="457200"/>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3" name="Shape 7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1"/>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0" y="0"/>
            <a:ext cx="9144000" cy="17526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The Theory of Multiple Intelligences </a:t>
            </a:r>
          </a:p>
        </p:txBody>
      </p:sp>
      <p:sp>
        <p:nvSpPr>
          <p:cNvPr id="79" name="Shape 79"/>
          <p:cNvSpPr txBox="1">
            <a:spLocks noGrp="1"/>
          </p:cNvSpPr>
          <p:nvPr>
            <p:ph type="subTitle" idx="1"/>
          </p:nvPr>
        </p:nvSpPr>
        <p:spPr>
          <a:xfrm>
            <a:off x="1371600" y="4267200"/>
            <a:ext cx="6400799" cy="1371599"/>
          </a:xfrm>
          <a:prstGeom prst="rect">
            <a:avLst/>
          </a:prstGeom>
          <a:noFill/>
          <a:ln>
            <a:noFill/>
          </a:ln>
        </p:spPr>
        <p:txBody>
          <a:bodyPr lIns="91425" tIns="45700" rIns="91425" bIns="45700" anchor="t" anchorCtr="0">
            <a:spAutoFit/>
          </a:bodyPr>
          <a:lstStyle/>
          <a:p>
            <a:pPr>
              <a:spcBef>
                <a:spcPts val="0"/>
              </a:spcBef>
              <a:buNone/>
            </a:pPr>
            <a:endParaRPr/>
          </a:p>
        </p:txBody>
      </p:sp>
      <p:pic>
        <p:nvPicPr>
          <p:cNvPr id="80" name="Shape 80"/>
          <p:cNvPicPr preferRelativeResize="0"/>
          <p:nvPr/>
        </p:nvPicPr>
        <p:blipFill>
          <a:blip r:embed="rId3">
            <a:alphaModFix/>
          </a:blip>
          <a:stretch>
            <a:fillRect/>
          </a:stretch>
        </p:blipFill>
        <p:spPr>
          <a:xfrm>
            <a:off x="2590800" y="1676400"/>
            <a:ext cx="4016375" cy="41910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0"/>
        <p:cNvGrpSpPr/>
        <p:nvPr/>
      </p:nvGrpSpPr>
      <p:grpSpPr>
        <a:xfrm>
          <a:off x="0" y="0"/>
          <a:ext cx="0" cy="0"/>
          <a:chOff x="0" y="0"/>
          <a:chExt cx="0" cy="0"/>
        </a:xfrm>
      </p:grpSpPr>
      <p:sp>
        <p:nvSpPr>
          <p:cNvPr id="511" name="Shape 511"/>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Spatial Intelligence</a:t>
            </a:r>
          </a:p>
        </p:txBody>
      </p:sp>
      <p:sp>
        <p:nvSpPr>
          <p:cNvPr id="512" name="Shape 512"/>
          <p:cNvSpPr txBox="1">
            <a:spLocks noGrp="1"/>
          </p:cNvSpPr>
          <p:nvPr>
            <p:ph type="body" idx="1"/>
          </p:nvPr>
        </p:nvSpPr>
        <p:spPr>
          <a:xfrm>
            <a:off x="990600" y="1905000"/>
            <a:ext cx="7315200" cy="4038599"/>
          </a:xfrm>
          <a:prstGeom prst="rect">
            <a:avLst/>
          </a:prstGeom>
          <a:noFill/>
          <a:ln>
            <a:noFill/>
          </a:ln>
        </p:spPr>
        <p:txBody>
          <a:bodyPr lIns="91425" tIns="45700" rIns="91425" bIns="45700" anchor="t" anchorCtr="0">
            <a:spAutoFit/>
          </a:bodyPr>
          <a:lstStyle/>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 Working with pictures, maps, diagrams</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Example: Describe the Castle</a:t>
            </a:r>
          </a:p>
          <a:p>
            <a:pPr marL="0" marR="0" lvl="1" indent="0" algn="l" rtl="0">
              <a:spcBef>
                <a:spcPts val="420"/>
              </a:spcBef>
              <a:spcAft>
                <a:spcPts val="0"/>
              </a:spcAft>
              <a:buClr>
                <a:schemeClr val="lt1"/>
              </a:buClr>
              <a:buSzPct val="59523"/>
              <a:buFont typeface="Arial"/>
              <a:buChar char="●"/>
            </a:pPr>
            <a:r>
              <a:rPr lang="en-US" sz="2100" b="0" i="0" u="none" strike="noStrike" cap="none" baseline="0">
                <a:solidFill>
                  <a:srgbClr val="000000"/>
                </a:solidFill>
                <a:latin typeface="Arial"/>
                <a:ea typeface="Arial"/>
                <a:cs typeface="Arial"/>
                <a:sym typeface="Arial"/>
              </a:rPr>
              <a:t>Describe a picture of a castle the best you can. When done, cut the castle out and hide it. Give your paper to your partner. He or she will attempt to draw the castle from your description. When done, compare castles and discuss how the description could have been better.</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6"/>
        <p:cNvGrpSpPr/>
        <p:nvPr/>
      </p:nvGrpSpPr>
      <p:grpSpPr>
        <a:xfrm>
          <a:off x="0" y="0"/>
          <a:ext cx="0" cy="0"/>
          <a:chOff x="0" y="0"/>
          <a:chExt cx="0" cy="0"/>
        </a:xfrm>
      </p:grpSpPr>
      <p:sp>
        <p:nvSpPr>
          <p:cNvPr id="517" name="Shape 517"/>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Bodily-Kinesthetic Intelligence </a:t>
            </a:r>
          </a:p>
        </p:txBody>
      </p:sp>
      <p:sp>
        <p:nvSpPr>
          <p:cNvPr id="518" name="Shape 518"/>
          <p:cNvSpPr txBox="1">
            <a:spLocks noGrp="1"/>
          </p:cNvSpPr>
          <p:nvPr>
            <p:ph type="body" idx="1"/>
          </p:nvPr>
        </p:nvSpPr>
        <p:spPr>
          <a:xfrm>
            <a:off x="990600"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Movement and doing things.  </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Excel in physical activities, like dance and sport.</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They may enjoy acting or performing.</a:t>
            </a:r>
          </a:p>
          <a:p>
            <a:pPr marL="0" marR="0" lvl="0" indent="0" algn="l" rtl="0">
              <a:spcBef>
                <a:spcPts val="360"/>
              </a:spcBef>
              <a:spcAft>
                <a:spcPts val="0"/>
              </a:spcAft>
              <a:buClr>
                <a:schemeClr val="folHlink"/>
              </a:buClr>
              <a:buFont typeface="Times New Roman"/>
              <a:buNone/>
            </a:pPr>
            <a:endParaRPr sz="2000" b="0" i="0" u="none" strike="noStrike" cap="none" baseline="0">
              <a:solidFill>
                <a:schemeClr val="dk1"/>
              </a:solidFill>
              <a:latin typeface="Times New Roman"/>
              <a:ea typeface="Times New Roman"/>
              <a:cs typeface="Times New Roman"/>
              <a:sym typeface="Times New Roman"/>
            </a:endParaRPr>
          </a:p>
        </p:txBody>
      </p:sp>
      <p:pic>
        <p:nvPicPr>
          <p:cNvPr id="519" name="Shape 519"/>
          <p:cNvPicPr preferRelativeResize="0"/>
          <p:nvPr/>
        </p:nvPicPr>
        <p:blipFill>
          <a:blip r:embed="rId3">
            <a:alphaModFix/>
          </a:blip>
          <a:stretch>
            <a:fillRect/>
          </a:stretch>
        </p:blipFill>
        <p:spPr>
          <a:xfrm>
            <a:off x="4719637" y="2384425"/>
            <a:ext cx="3586161" cy="307975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4"/>
        <p:cNvGrpSpPr/>
        <p:nvPr/>
      </p:nvGrpSpPr>
      <p:grpSpPr>
        <a:xfrm>
          <a:off x="0" y="0"/>
          <a:ext cx="0" cy="0"/>
          <a:chOff x="0" y="0"/>
          <a:chExt cx="0" cy="0"/>
        </a:xfrm>
      </p:grpSpPr>
      <p:sp>
        <p:nvSpPr>
          <p:cNvPr id="525" name="Shape 525"/>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Bodily-Kinesthetic Intelligence</a:t>
            </a:r>
          </a:p>
        </p:txBody>
      </p:sp>
      <p:sp>
        <p:nvSpPr>
          <p:cNvPr id="526" name="Shape 526"/>
          <p:cNvSpPr txBox="1">
            <a:spLocks noGrp="1"/>
          </p:cNvSpPr>
          <p:nvPr>
            <p:ph type="body" idx="1"/>
          </p:nvPr>
        </p:nvSpPr>
        <p:spPr>
          <a:xfrm>
            <a:off x="4724400"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Often learn best by physically doing something, rather then reading or hearing about it.  </a:t>
            </a:r>
          </a:p>
          <a:p>
            <a:pPr marL="0" marR="0" lvl="0" indent="0" algn="l" rtl="0">
              <a:lnSpc>
                <a:spcPct val="90000"/>
              </a:lnSpc>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Use “muscle memory” </a:t>
            </a:r>
            <a:r>
              <a:rPr lang="en-US" sz="1800" b="0" i="0" u="none" strike="noStrike" cap="none" baseline="0">
                <a:solidFill>
                  <a:schemeClr val="dk1"/>
                </a:solidFill>
                <a:latin typeface="Arial"/>
                <a:ea typeface="Arial"/>
                <a:cs typeface="Arial"/>
                <a:sym typeface="Arial"/>
              </a:rPr>
              <a:t>(remember things through their body, not through words or images)</a:t>
            </a:r>
          </a:p>
          <a:p>
            <a:pPr marL="0" marR="0" lvl="0" indent="0" algn="l" rtl="0">
              <a:lnSpc>
                <a:spcPct val="90000"/>
              </a:lnSpc>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Good careers include, athletes, dancers, actors, comedians, builders, and artisans</a:t>
            </a:r>
          </a:p>
        </p:txBody>
      </p:sp>
      <p:grpSp>
        <p:nvGrpSpPr>
          <p:cNvPr id="527" name="Shape 527"/>
          <p:cNvGrpSpPr/>
          <p:nvPr/>
        </p:nvGrpSpPr>
        <p:grpSpPr>
          <a:xfrm>
            <a:off x="2111214" y="1915803"/>
            <a:ext cx="1341459" cy="4018979"/>
            <a:chOff x="30900" y="8025"/>
            <a:chExt cx="2934075" cy="2985425"/>
          </a:xfrm>
        </p:grpSpPr>
        <p:sp>
          <p:nvSpPr>
            <p:cNvPr id="528" name="Shape 528"/>
            <p:cNvSpPr/>
            <p:nvPr/>
          </p:nvSpPr>
          <p:spPr>
            <a:xfrm>
              <a:off x="30900" y="8025"/>
              <a:ext cx="2934075" cy="2985425"/>
            </a:xfrm>
            <a:custGeom>
              <a:avLst/>
              <a:gdLst/>
              <a:ahLst/>
              <a:cxnLst/>
              <a:rect l="0" t="0" r="0" b="0"/>
              <a:pathLst>
                <a:path w="117363" h="119417" extrusionOk="0">
                  <a:moveTo>
                    <a:pt x="31813" y="109981"/>
                  </a:moveTo>
                  <a:lnTo>
                    <a:pt x="32720" y="110068"/>
                  </a:lnTo>
                  <a:lnTo>
                    <a:pt x="32967" y="110419"/>
                  </a:lnTo>
                  <a:lnTo>
                    <a:pt x="32555" y="110828"/>
                  </a:lnTo>
                  <a:lnTo>
                    <a:pt x="31731" y="111149"/>
                  </a:lnTo>
                  <a:lnTo>
                    <a:pt x="31649" y="110945"/>
                  </a:lnTo>
                  <a:lnTo>
                    <a:pt x="31731" y="110682"/>
                  </a:lnTo>
                  <a:lnTo>
                    <a:pt x="31813" y="110331"/>
                  </a:lnTo>
                  <a:lnTo>
                    <a:pt x="31813" y="109981"/>
                  </a:lnTo>
                  <a:lnTo>
                    <a:pt x="31813" y="109513"/>
                  </a:lnTo>
                  <a:lnTo>
                    <a:pt x="31813" y="109192"/>
                  </a:lnTo>
                  <a:lnTo>
                    <a:pt x="31649" y="108871"/>
                  </a:lnTo>
                  <a:lnTo>
                    <a:pt x="31154" y="108550"/>
                  </a:lnTo>
                  <a:lnTo>
                    <a:pt x="30330" y="108228"/>
                  </a:lnTo>
                  <a:lnTo>
                    <a:pt x="30907" y="107644"/>
                  </a:lnTo>
                  <a:lnTo>
                    <a:pt x="31731" y="106884"/>
                  </a:lnTo>
                  <a:lnTo>
                    <a:pt x="32802" y="106008"/>
                  </a:lnTo>
                  <a:lnTo>
                    <a:pt x="34039" y="105044"/>
                  </a:lnTo>
                  <a:lnTo>
                    <a:pt x="35357" y="104080"/>
                  </a:lnTo>
                  <a:lnTo>
                    <a:pt x="36759" y="103145"/>
                  </a:lnTo>
                  <a:lnTo>
                    <a:pt x="38324" y="102269"/>
                  </a:lnTo>
                  <a:lnTo>
                    <a:pt x="39890" y="101539"/>
                  </a:lnTo>
                  <a:lnTo>
                    <a:pt x="40715" y="101188"/>
                  </a:lnTo>
                  <a:lnTo>
                    <a:pt x="41704" y="100809"/>
                  </a:lnTo>
                  <a:lnTo>
                    <a:pt x="42693" y="100370"/>
                  </a:lnTo>
                  <a:lnTo>
                    <a:pt x="43846" y="99903"/>
                  </a:lnTo>
                  <a:lnTo>
                    <a:pt x="45000" y="99377"/>
                  </a:lnTo>
                  <a:lnTo>
                    <a:pt x="46154" y="98793"/>
                  </a:lnTo>
                  <a:lnTo>
                    <a:pt x="47390" y="98150"/>
                  </a:lnTo>
                  <a:lnTo>
                    <a:pt x="48627" y="97449"/>
                  </a:lnTo>
                  <a:lnTo>
                    <a:pt x="49863" y="96719"/>
                  </a:lnTo>
                  <a:lnTo>
                    <a:pt x="51017" y="95901"/>
                  </a:lnTo>
                  <a:lnTo>
                    <a:pt x="52171" y="95025"/>
                  </a:lnTo>
                  <a:lnTo>
                    <a:pt x="53160" y="94090"/>
                  </a:lnTo>
                  <a:lnTo>
                    <a:pt x="54149" y="93097"/>
                  </a:lnTo>
                  <a:lnTo>
                    <a:pt x="55055" y="92016"/>
                  </a:lnTo>
                  <a:lnTo>
                    <a:pt x="55797" y="90877"/>
                  </a:lnTo>
                  <a:lnTo>
                    <a:pt x="56374" y="89650"/>
                  </a:lnTo>
                  <a:lnTo>
                    <a:pt x="57363" y="88686"/>
                  </a:lnTo>
                  <a:lnTo>
                    <a:pt x="58682" y="87663"/>
                  </a:lnTo>
                  <a:lnTo>
                    <a:pt x="60248" y="86553"/>
                  </a:lnTo>
                  <a:lnTo>
                    <a:pt x="61896" y="85443"/>
                  </a:lnTo>
                  <a:lnTo>
                    <a:pt x="63709" y="84333"/>
                  </a:lnTo>
                  <a:lnTo>
                    <a:pt x="65440" y="83253"/>
                  </a:lnTo>
                  <a:lnTo>
                    <a:pt x="67006" y="82230"/>
                  </a:lnTo>
                  <a:lnTo>
                    <a:pt x="68407" y="81325"/>
                  </a:lnTo>
                  <a:lnTo>
                    <a:pt x="69149" y="80828"/>
                  </a:lnTo>
                  <a:lnTo>
                    <a:pt x="69973" y="80215"/>
                  </a:lnTo>
                  <a:lnTo>
                    <a:pt x="70962" y="79455"/>
                  </a:lnTo>
                  <a:lnTo>
                    <a:pt x="72033" y="78637"/>
                  </a:lnTo>
                  <a:lnTo>
                    <a:pt x="73187" y="77732"/>
                  </a:lnTo>
                  <a:lnTo>
                    <a:pt x="74423" y="76738"/>
                  </a:lnTo>
                  <a:lnTo>
                    <a:pt x="75660" y="75716"/>
                  </a:lnTo>
                  <a:lnTo>
                    <a:pt x="76896" y="74635"/>
                  </a:lnTo>
                  <a:lnTo>
                    <a:pt x="78050" y="73554"/>
                  </a:lnTo>
                  <a:lnTo>
                    <a:pt x="79204" y="72444"/>
                  </a:lnTo>
                  <a:lnTo>
                    <a:pt x="80193" y="71334"/>
                  </a:lnTo>
                  <a:lnTo>
                    <a:pt x="81099" y="70253"/>
                  </a:lnTo>
                  <a:lnTo>
                    <a:pt x="81923" y="69202"/>
                  </a:lnTo>
                  <a:lnTo>
                    <a:pt x="82500" y="68209"/>
                  </a:lnTo>
                  <a:lnTo>
                    <a:pt x="82912" y="67274"/>
                  </a:lnTo>
                  <a:lnTo>
                    <a:pt x="83160" y="66398"/>
                  </a:lnTo>
                  <a:lnTo>
                    <a:pt x="86291" y="66222"/>
                  </a:lnTo>
                  <a:lnTo>
                    <a:pt x="85550" y="64265"/>
                  </a:lnTo>
                  <a:lnTo>
                    <a:pt x="85385" y="62337"/>
                  </a:lnTo>
                  <a:lnTo>
                    <a:pt x="85632" y="60526"/>
                  </a:lnTo>
                  <a:lnTo>
                    <a:pt x="86291" y="58832"/>
                  </a:lnTo>
                  <a:lnTo>
                    <a:pt x="86704" y="57985"/>
                  </a:lnTo>
                  <a:lnTo>
                    <a:pt x="87280" y="57108"/>
                  </a:lnTo>
                  <a:lnTo>
                    <a:pt x="87775" y="56203"/>
                  </a:lnTo>
                  <a:lnTo>
                    <a:pt x="88269" y="55297"/>
                  </a:lnTo>
                  <a:lnTo>
                    <a:pt x="88517" y="54392"/>
                  </a:lnTo>
                  <a:lnTo>
                    <a:pt x="88599" y="53515"/>
                  </a:lnTo>
                  <a:lnTo>
                    <a:pt x="88269" y="52668"/>
                  </a:lnTo>
                  <a:lnTo>
                    <a:pt x="87528" y="51880"/>
                  </a:lnTo>
                  <a:lnTo>
                    <a:pt x="87280" y="50215"/>
                  </a:lnTo>
                  <a:lnTo>
                    <a:pt x="88105" y="50098"/>
                  </a:lnTo>
                  <a:lnTo>
                    <a:pt x="88682" y="49806"/>
                  </a:lnTo>
                  <a:lnTo>
                    <a:pt x="89176" y="49426"/>
                  </a:lnTo>
                  <a:lnTo>
                    <a:pt x="89506" y="48958"/>
                  </a:lnTo>
                  <a:lnTo>
                    <a:pt x="89671" y="48433"/>
                  </a:lnTo>
                  <a:lnTo>
                    <a:pt x="89671" y="47878"/>
                  </a:lnTo>
                  <a:lnTo>
                    <a:pt x="89588" y="47381"/>
                  </a:lnTo>
                  <a:lnTo>
                    <a:pt x="89341" y="46914"/>
                  </a:lnTo>
                  <a:lnTo>
                    <a:pt x="89011" y="45979"/>
                  </a:lnTo>
                  <a:lnTo>
                    <a:pt x="89259" y="44898"/>
                  </a:lnTo>
                  <a:lnTo>
                    <a:pt x="89753" y="43876"/>
                  </a:lnTo>
                  <a:lnTo>
                    <a:pt x="90660" y="43087"/>
                  </a:lnTo>
                  <a:lnTo>
                    <a:pt x="91237" y="43350"/>
                  </a:lnTo>
                  <a:lnTo>
                    <a:pt x="91978" y="43584"/>
                  </a:lnTo>
                  <a:lnTo>
                    <a:pt x="92720" y="43730"/>
                  </a:lnTo>
                  <a:lnTo>
                    <a:pt x="93544" y="43905"/>
                  </a:lnTo>
                  <a:lnTo>
                    <a:pt x="94451" y="44051"/>
                  </a:lnTo>
                  <a:lnTo>
                    <a:pt x="95275" y="44197"/>
                  </a:lnTo>
                  <a:lnTo>
                    <a:pt x="96099" y="44401"/>
                  </a:lnTo>
                  <a:lnTo>
                    <a:pt x="96841" y="44635"/>
                  </a:lnTo>
                  <a:lnTo>
                    <a:pt x="100138" y="40721"/>
                  </a:lnTo>
                  <a:lnTo>
                    <a:pt x="99973" y="40166"/>
                  </a:lnTo>
                  <a:lnTo>
                    <a:pt x="99726" y="39523"/>
                  </a:lnTo>
                  <a:lnTo>
                    <a:pt x="99313" y="38910"/>
                  </a:lnTo>
                  <a:lnTo>
                    <a:pt x="98572" y="38472"/>
                  </a:lnTo>
                  <a:lnTo>
                    <a:pt x="98984" y="38209"/>
                  </a:lnTo>
                  <a:lnTo>
                    <a:pt x="99066" y="37887"/>
                  </a:lnTo>
                  <a:lnTo>
                    <a:pt x="98819" y="37566"/>
                  </a:lnTo>
                  <a:lnTo>
                    <a:pt x="98242" y="37303"/>
                  </a:lnTo>
                  <a:lnTo>
                    <a:pt x="98737" y="37274"/>
                  </a:lnTo>
                  <a:lnTo>
                    <a:pt x="99313" y="37186"/>
                  </a:lnTo>
                  <a:lnTo>
                    <a:pt x="99808" y="37099"/>
                  </a:lnTo>
                  <a:lnTo>
                    <a:pt x="99973" y="37069"/>
                  </a:lnTo>
                  <a:lnTo>
                    <a:pt x="100467" y="37712"/>
                  </a:lnTo>
                  <a:lnTo>
                    <a:pt x="101209" y="38881"/>
                  </a:lnTo>
                  <a:lnTo>
                    <a:pt x="101868" y="40107"/>
                  </a:lnTo>
                  <a:lnTo>
                    <a:pt x="102198" y="40984"/>
                  </a:lnTo>
                  <a:lnTo>
                    <a:pt x="100138" y="40721"/>
                  </a:lnTo>
                  <a:lnTo>
                    <a:pt x="96841" y="44635"/>
                  </a:lnTo>
                  <a:lnTo>
                    <a:pt x="97583" y="44927"/>
                  </a:lnTo>
                  <a:lnTo>
                    <a:pt x="98489" y="45249"/>
                  </a:lnTo>
                  <a:lnTo>
                    <a:pt x="99561" y="45570"/>
                  </a:lnTo>
                  <a:lnTo>
                    <a:pt x="100632" y="45891"/>
                  </a:lnTo>
                  <a:lnTo>
                    <a:pt x="101786" y="46183"/>
                  </a:lnTo>
                  <a:lnTo>
                    <a:pt x="102940" y="46475"/>
                  </a:lnTo>
                  <a:lnTo>
                    <a:pt x="104176" y="46709"/>
                  </a:lnTo>
                  <a:lnTo>
                    <a:pt x="105330" y="46884"/>
                  </a:lnTo>
                  <a:lnTo>
                    <a:pt x="106484" y="47031"/>
                  </a:lnTo>
                  <a:lnTo>
                    <a:pt x="107638" y="47147"/>
                  </a:lnTo>
                  <a:lnTo>
                    <a:pt x="108791" y="47177"/>
                  </a:lnTo>
                  <a:lnTo>
                    <a:pt x="109945" y="47147"/>
                  </a:lnTo>
                  <a:lnTo>
                    <a:pt x="111017" y="47031"/>
                  </a:lnTo>
                  <a:lnTo>
                    <a:pt x="112088" y="46826"/>
                  </a:lnTo>
                  <a:lnTo>
                    <a:pt x="113160" y="46505"/>
                  </a:lnTo>
                  <a:lnTo>
                    <a:pt x="114066" y="46037"/>
                  </a:lnTo>
                  <a:lnTo>
                    <a:pt x="114973" y="45541"/>
                  </a:lnTo>
                  <a:lnTo>
                    <a:pt x="115797" y="45073"/>
                  </a:lnTo>
                  <a:lnTo>
                    <a:pt x="116456" y="44577"/>
                  </a:lnTo>
                  <a:lnTo>
                    <a:pt x="117033" y="44109"/>
                  </a:lnTo>
                  <a:lnTo>
                    <a:pt x="117280" y="43584"/>
                  </a:lnTo>
                  <a:lnTo>
                    <a:pt x="117363" y="42999"/>
                  </a:lnTo>
                  <a:lnTo>
                    <a:pt x="117116" y="42327"/>
                  </a:lnTo>
                  <a:lnTo>
                    <a:pt x="116456" y="41539"/>
                  </a:lnTo>
                  <a:lnTo>
                    <a:pt x="115632" y="40692"/>
                  </a:lnTo>
                  <a:lnTo>
                    <a:pt x="114890" y="39815"/>
                  </a:lnTo>
                  <a:lnTo>
                    <a:pt x="114231" y="38968"/>
                  </a:lnTo>
                  <a:lnTo>
                    <a:pt x="113737" y="38121"/>
                  </a:lnTo>
                  <a:lnTo>
                    <a:pt x="113324" y="37303"/>
                  </a:lnTo>
                  <a:lnTo>
                    <a:pt x="113160" y="36485"/>
                  </a:lnTo>
                  <a:lnTo>
                    <a:pt x="113077" y="35667"/>
                  </a:lnTo>
                  <a:lnTo>
                    <a:pt x="113242" y="34879"/>
                  </a:lnTo>
                  <a:lnTo>
                    <a:pt x="113572" y="34061"/>
                  </a:lnTo>
                  <a:lnTo>
                    <a:pt x="113901" y="33126"/>
                  </a:lnTo>
                  <a:lnTo>
                    <a:pt x="114149" y="32104"/>
                  </a:lnTo>
                  <a:lnTo>
                    <a:pt x="114313" y="31052"/>
                  </a:lnTo>
                  <a:lnTo>
                    <a:pt x="114313" y="29942"/>
                  </a:lnTo>
                  <a:lnTo>
                    <a:pt x="114066" y="28832"/>
                  </a:lnTo>
                  <a:lnTo>
                    <a:pt x="113407" y="27693"/>
                  </a:lnTo>
                  <a:lnTo>
                    <a:pt x="112335" y="26583"/>
                  </a:lnTo>
                  <a:lnTo>
                    <a:pt x="111676" y="26057"/>
                  </a:lnTo>
                  <a:lnTo>
                    <a:pt x="111017" y="25531"/>
                  </a:lnTo>
                  <a:lnTo>
                    <a:pt x="110275" y="25064"/>
                  </a:lnTo>
                  <a:lnTo>
                    <a:pt x="109533" y="24596"/>
                  </a:lnTo>
                  <a:lnTo>
                    <a:pt x="108791" y="24158"/>
                  </a:lnTo>
                  <a:lnTo>
                    <a:pt x="108050" y="23749"/>
                  </a:lnTo>
                  <a:lnTo>
                    <a:pt x="107226" y="23369"/>
                  </a:lnTo>
                  <a:lnTo>
                    <a:pt x="106401" y="23019"/>
                  </a:lnTo>
                  <a:lnTo>
                    <a:pt x="105577" y="22698"/>
                  </a:lnTo>
                  <a:lnTo>
                    <a:pt x="104671" y="22376"/>
                  </a:lnTo>
                  <a:lnTo>
                    <a:pt x="103764" y="22084"/>
                  </a:lnTo>
                  <a:lnTo>
                    <a:pt x="102775" y="21792"/>
                  </a:lnTo>
                  <a:lnTo>
                    <a:pt x="101786" y="21558"/>
                  </a:lnTo>
                  <a:lnTo>
                    <a:pt x="100715" y="21325"/>
                  </a:lnTo>
                  <a:lnTo>
                    <a:pt x="99643" y="21091"/>
                  </a:lnTo>
                  <a:lnTo>
                    <a:pt x="98572" y="20886"/>
                  </a:lnTo>
                  <a:lnTo>
                    <a:pt x="98737" y="20799"/>
                  </a:lnTo>
                  <a:lnTo>
                    <a:pt x="99066" y="20565"/>
                  </a:lnTo>
                  <a:lnTo>
                    <a:pt x="99149" y="20273"/>
                  </a:lnTo>
                  <a:lnTo>
                    <a:pt x="98737" y="20039"/>
                  </a:lnTo>
                  <a:lnTo>
                    <a:pt x="98242" y="19922"/>
                  </a:lnTo>
                  <a:lnTo>
                    <a:pt x="97418" y="19806"/>
                  </a:lnTo>
                  <a:lnTo>
                    <a:pt x="96511" y="19689"/>
                  </a:lnTo>
                  <a:lnTo>
                    <a:pt x="95440" y="19572"/>
                  </a:lnTo>
                  <a:lnTo>
                    <a:pt x="94286" y="19484"/>
                  </a:lnTo>
                  <a:lnTo>
                    <a:pt x="93132" y="19455"/>
                  </a:lnTo>
                  <a:lnTo>
                    <a:pt x="92061" y="19484"/>
                  </a:lnTo>
                  <a:lnTo>
                    <a:pt x="91154" y="19630"/>
                  </a:lnTo>
                  <a:lnTo>
                    <a:pt x="90495" y="19513"/>
                  </a:lnTo>
                  <a:lnTo>
                    <a:pt x="89671" y="19397"/>
                  </a:lnTo>
                  <a:lnTo>
                    <a:pt x="88846" y="19221"/>
                  </a:lnTo>
                  <a:lnTo>
                    <a:pt x="87940" y="19017"/>
                  </a:lnTo>
                  <a:lnTo>
                    <a:pt x="87198" y="18754"/>
                  </a:lnTo>
                  <a:lnTo>
                    <a:pt x="86539" y="18403"/>
                  </a:lnTo>
                  <a:lnTo>
                    <a:pt x="86127" y="17994"/>
                  </a:lnTo>
                  <a:lnTo>
                    <a:pt x="85962" y="17469"/>
                  </a:lnTo>
                  <a:lnTo>
                    <a:pt x="87445" y="17352"/>
                  </a:lnTo>
                  <a:lnTo>
                    <a:pt x="88764" y="17147"/>
                  </a:lnTo>
                  <a:lnTo>
                    <a:pt x="89918" y="16884"/>
                  </a:lnTo>
                  <a:lnTo>
                    <a:pt x="90907" y="16534"/>
                  </a:lnTo>
                  <a:lnTo>
                    <a:pt x="91731" y="16096"/>
                  </a:lnTo>
                  <a:lnTo>
                    <a:pt x="92390" y="15599"/>
                  </a:lnTo>
                  <a:lnTo>
                    <a:pt x="92802" y="14986"/>
                  </a:lnTo>
                  <a:lnTo>
                    <a:pt x="92967" y="14314"/>
                  </a:lnTo>
                  <a:lnTo>
                    <a:pt x="93050" y="13613"/>
                  </a:lnTo>
                  <a:lnTo>
                    <a:pt x="93297" y="12970"/>
                  </a:lnTo>
                  <a:lnTo>
                    <a:pt x="93627" y="12415"/>
                  </a:lnTo>
                  <a:lnTo>
                    <a:pt x="94039" y="11919"/>
                  </a:lnTo>
                  <a:lnTo>
                    <a:pt x="94533" y="11451"/>
                  </a:lnTo>
                  <a:lnTo>
                    <a:pt x="95110" y="10984"/>
                  </a:lnTo>
                  <a:lnTo>
                    <a:pt x="95769" y="10516"/>
                  </a:lnTo>
                  <a:lnTo>
                    <a:pt x="96594" y="10020"/>
                  </a:lnTo>
                  <a:lnTo>
                    <a:pt x="97583" y="9845"/>
                  </a:lnTo>
                  <a:lnTo>
                    <a:pt x="98489" y="9552"/>
                  </a:lnTo>
                  <a:lnTo>
                    <a:pt x="99231" y="9173"/>
                  </a:lnTo>
                  <a:lnTo>
                    <a:pt x="99726" y="8705"/>
                  </a:lnTo>
                  <a:lnTo>
                    <a:pt x="99973" y="8209"/>
                  </a:lnTo>
                  <a:lnTo>
                    <a:pt x="100055" y="7683"/>
                  </a:lnTo>
                  <a:lnTo>
                    <a:pt x="99808" y="7099"/>
                  </a:lnTo>
                  <a:lnTo>
                    <a:pt x="99313" y="6544"/>
                  </a:lnTo>
                  <a:lnTo>
                    <a:pt x="98572" y="5959"/>
                  </a:lnTo>
                  <a:lnTo>
                    <a:pt x="98077" y="5434"/>
                  </a:lnTo>
                  <a:lnTo>
                    <a:pt x="97583" y="4937"/>
                  </a:lnTo>
                  <a:lnTo>
                    <a:pt x="97253" y="4499"/>
                  </a:lnTo>
                  <a:lnTo>
                    <a:pt x="97006" y="4061"/>
                  </a:lnTo>
                  <a:lnTo>
                    <a:pt x="96759" y="3623"/>
                  </a:lnTo>
                  <a:lnTo>
                    <a:pt x="96511" y="3184"/>
                  </a:lnTo>
                  <a:lnTo>
                    <a:pt x="96182" y="2717"/>
                  </a:lnTo>
                  <a:lnTo>
                    <a:pt x="95687" y="2250"/>
                  </a:lnTo>
                  <a:lnTo>
                    <a:pt x="94945" y="1811"/>
                  </a:lnTo>
                  <a:lnTo>
                    <a:pt x="93956" y="1432"/>
                  </a:lnTo>
                  <a:lnTo>
                    <a:pt x="92638" y="1081"/>
                  </a:lnTo>
                  <a:lnTo>
                    <a:pt x="91237" y="789"/>
                  </a:lnTo>
                  <a:lnTo>
                    <a:pt x="89588" y="526"/>
                  </a:lnTo>
                  <a:lnTo>
                    <a:pt x="87857" y="292"/>
                  </a:lnTo>
                  <a:lnTo>
                    <a:pt x="86044" y="117"/>
                  </a:lnTo>
                  <a:lnTo>
                    <a:pt x="84231" y="0"/>
                  </a:lnTo>
                  <a:lnTo>
                    <a:pt x="82665" y="0"/>
                  </a:lnTo>
                  <a:lnTo>
                    <a:pt x="81182" y="59"/>
                  </a:lnTo>
                  <a:lnTo>
                    <a:pt x="79780" y="176"/>
                  </a:lnTo>
                  <a:lnTo>
                    <a:pt x="78462" y="322"/>
                  </a:lnTo>
                  <a:lnTo>
                    <a:pt x="77061" y="468"/>
                  </a:lnTo>
                  <a:lnTo>
                    <a:pt x="75577" y="614"/>
                  </a:lnTo>
                  <a:lnTo>
                    <a:pt x="74011" y="701"/>
                  </a:lnTo>
                  <a:lnTo>
                    <a:pt x="72363" y="789"/>
                  </a:lnTo>
                  <a:lnTo>
                    <a:pt x="70879" y="935"/>
                  </a:lnTo>
                  <a:lnTo>
                    <a:pt x="69478" y="1110"/>
                  </a:lnTo>
                  <a:lnTo>
                    <a:pt x="68160" y="1344"/>
                  </a:lnTo>
                  <a:lnTo>
                    <a:pt x="67006" y="1607"/>
                  </a:lnTo>
                  <a:lnTo>
                    <a:pt x="66017" y="1899"/>
                  </a:lnTo>
                  <a:lnTo>
                    <a:pt x="65193" y="2250"/>
                  </a:lnTo>
                  <a:lnTo>
                    <a:pt x="64533" y="2629"/>
                  </a:lnTo>
                  <a:lnTo>
                    <a:pt x="63544" y="2279"/>
                  </a:lnTo>
                  <a:lnTo>
                    <a:pt x="62390" y="2016"/>
                  </a:lnTo>
                  <a:lnTo>
                    <a:pt x="61154" y="1870"/>
                  </a:lnTo>
                  <a:lnTo>
                    <a:pt x="59835" y="1811"/>
                  </a:lnTo>
                  <a:lnTo>
                    <a:pt x="58517" y="1811"/>
                  </a:lnTo>
                  <a:lnTo>
                    <a:pt x="57198" y="1928"/>
                  </a:lnTo>
                  <a:lnTo>
                    <a:pt x="55962" y="2133"/>
                  </a:lnTo>
                  <a:lnTo>
                    <a:pt x="54808" y="2396"/>
                  </a:lnTo>
                  <a:lnTo>
                    <a:pt x="54231" y="2571"/>
                  </a:lnTo>
                  <a:lnTo>
                    <a:pt x="53572" y="2834"/>
                  </a:lnTo>
                  <a:lnTo>
                    <a:pt x="52912" y="3097"/>
                  </a:lnTo>
                  <a:lnTo>
                    <a:pt x="52088" y="3418"/>
                  </a:lnTo>
                  <a:lnTo>
                    <a:pt x="51346" y="3769"/>
                  </a:lnTo>
                  <a:lnTo>
                    <a:pt x="50440" y="4148"/>
                  </a:lnTo>
                  <a:lnTo>
                    <a:pt x="49616" y="4499"/>
                  </a:lnTo>
                  <a:lnTo>
                    <a:pt x="48709" y="4879"/>
                  </a:lnTo>
                  <a:lnTo>
                    <a:pt x="47802" y="5258"/>
                  </a:lnTo>
                  <a:lnTo>
                    <a:pt x="46813" y="5609"/>
                  </a:lnTo>
                  <a:lnTo>
                    <a:pt x="45907" y="5930"/>
                  </a:lnTo>
                  <a:lnTo>
                    <a:pt x="45000" y="6222"/>
                  </a:lnTo>
                  <a:lnTo>
                    <a:pt x="44094" y="6456"/>
                  </a:lnTo>
                  <a:lnTo>
                    <a:pt x="43187" y="6660"/>
                  </a:lnTo>
                  <a:lnTo>
                    <a:pt x="42280" y="6807"/>
                  </a:lnTo>
                  <a:lnTo>
                    <a:pt x="41456" y="6865"/>
                  </a:lnTo>
                  <a:lnTo>
                    <a:pt x="42033" y="6982"/>
                  </a:lnTo>
                  <a:lnTo>
                    <a:pt x="42775" y="7040"/>
                  </a:lnTo>
                  <a:lnTo>
                    <a:pt x="43682" y="7069"/>
                  </a:lnTo>
                  <a:lnTo>
                    <a:pt x="44671" y="7011"/>
                  </a:lnTo>
                  <a:lnTo>
                    <a:pt x="45660" y="6953"/>
                  </a:lnTo>
                  <a:lnTo>
                    <a:pt x="46649" y="6865"/>
                  </a:lnTo>
                  <a:lnTo>
                    <a:pt x="47638" y="6748"/>
                  </a:lnTo>
                  <a:lnTo>
                    <a:pt x="48544" y="6631"/>
                  </a:lnTo>
                  <a:lnTo>
                    <a:pt x="48050" y="6894"/>
                  </a:lnTo>
                  <a:lnTo>
                    <a:pt x="47555" y="7157"/>
                  </a:lnTo>
                  <a:lnTo>
                    <a:pt x="47061" y="7420"/>
                  </a:lnTo>
                  <a:lnTo>
                    <a:pt x="46566" y="7654"/>
                  </a:lnTo>
                  <a:lnTo>
                    <a:pt x="45907" y="7917"/>
                  </a:lnTo>
                  <a:lnTo>
                    <a:pt x="45248" y="8121"/>
                  </a:lnTo>
                  <a:lnTo>
                    <a:pt x="44588" y="8326"/>
                  </a:lnTo>
                  <a:lnTo>
                    <a:pt x="43764" y="8501"/>
                  </a:lnTo>
                  <a:lnTo>
                    <a:pt x="44341" y="8588"/>
                  </a:lnTo>
                  <a:lnTo>
                    <a:pt x="45000" y="8618"/>
                  </a:lnTo>
                  <a:lnTo>
                    <a:pt x="45742" y="8588"/>
                  </a:lnTo>
                  <a:lnTo>
                    <a:pt x="46566" y="8501"/>
                  </a:lnTo>
                  <a:lnTo>
                    <a:pt x="47473" y="8384"/>
                  </a:lnTo>
                  <a:lnTo>
                    <a:pt x="48297" y="8209"/>
                  </a:lnTo>
                  <a:lnTo>
                    <a:pt x="49121" y="8033"/>
                  </a:lnTo>
                  <a:lnTo>
                    <a:pt x="49945" y="7829"/>
                  </a:lnTo>
                  <a:lnTo>
                    <a:pt x="49616" y="8179"/>
                  </a:lnTo>
                  <a:lnTo>
                    <a:pt x="49286" y="8530"/>
                  </a:lnTo>
                  <a:lnTo>
                    <a:pt x="48874" y="8881"/>
                  </a:lnTo>
                  <a:lnTo>
                    <a:pt x="48379" y="9260"/>
                  </a:lnTo>
                  <a:lnTo>
                    <a:pt x="47802" y="9640"/>
                  </a:lnTo>
                  <a:lnTo>
                    <a:pt x="47061" y="9991"/>
                  </a:lnTo>
                  <a:lnTo>
                    <a:pt x="46237" y="10312"/>
                  </a:lnTo>
                  <a:lnTo>
                    <a:pt x="45248" y="10633"/>
                  </a:lnTo>
                  <a:lnTo>
                    <a:pt x="46731" y="10604"/>
                  </a:lnTo>
                  <a:lnTo>
                    <a:pt x="48462" y="10516"/>
                  </a:lnTo>
                  <a:lnTo>
                    <a:pt x="50357" y="10370"/>
                  </a:lnTo>
                  <a:lnTo>
                    <a:pt x="52171" y="10166"/>
                  </a:lnTo>
                  <a:lnTo>
                    <a:pt x="53901" y="9903"/>
                  </a:lnTo>
                  <a:lnTo>
                    <a:pt x="55467" y="9552"/>
                  </a:lnTo>
                  <a:lnTo>
                    <a:pt x="56621" y="9114"/>
                  </a:lnTo>
                  <a:lnTo>
                    <a:pt x="57363" y="8559"/>
                  </a:lnTo>
                  <a:lnTo>
                    <a:pt x="57363" y="9231"/>
                  </a:lnTo>
                  <a:lnTo>
                    <a:pt x="57528" y="9757"/>
                  </a:lnTo>
                  <a:lnTo>
                    <a:pt x="57775" y="10195"/>
                  </a:lnTo>
                  <a:lnTo>
                    <a:pt x="58187" y="10487"/>
                  </a:lnTo>
                  <a:lnTo>
                    <a:pt x="58682" y="10750"/>
                  </a:lnTo>
                  <a:lnTo>
                    <a:pt x="59094" y="10925"/>
                  </a:lnTo>
                  <a:lnTo>
                    <a:pt x="59588" y="11071"/>
                  </a:lnTo>
                  <a:lnTo>
                    <a:pt x="60000" y="11217"/>
                  </a:lnTo>
                  <a:lnTo>
                    <a:pt x="60000" y="11422"/>
                  </a:lnTo>
                  <a:lnTo>
                    <a:pt x="60248" y="11685"/>
                  </a:lnTo>
                  <a:lnTo>
                    <a:pt x="60577" y="11977"/>
                  </a:lnTo>
                  <a:lnTo>
                    <a:pt x="61154" y="12298"/>
                  </a:lnTo>
                  <a:lnTo>
                    <a:pt x="61731" y="12590"/>
                  </a:lnTo>
                  <a:lnTo>
                    <a:pt x="62390" y="12853"/>
                  </a:lnTo>
                  <a:lnTo>
                    <a:pt x="63132" y="13058"/>
                  </a:lnTo>
                  <a:lnTo>
                    <a:pt x="63791" y="13145"/>
                  </a:lnTo>
                  <a:lnTo>
                    <a:pt x="63874" y="13788"/>
                  </a:lnTo>
                  <a:lnTo>
                    <a:pt x="63874" y="14577"/>
                  </a:lnTo>
                  <a:lnTo>
                    <a:pt x="63709" y="15336"/>
                  </a:lnTo>
                  <a:lnTo>
                    <a:pt x="63297" y="15950"/>
                  </a:lnTo>
                  <a:lnTo>
                    <a:pt x="63050" y="16183"/>
                  </a:lnTo>
                  <a:lnTo>
                    <a:pt x="62720" y="16417"/>
                  </a:lnTo>
                  <a:lnTo>
                    <a:pt x="62308" y="16651"/>
                  </a:lnTo>
                  <a:lnTo>
                    <a:pt x="61813" y="16855"/>
                  </a:lnTo>
                  <a:lnTo>
                    <a:pt x="61154" y="17031"/>
                  </a:lnTo>
                  <a:lnTo>
                    <a:pt x="60330" y="17206"/>
                  </a:lnTo>
                  <a:lnTo>
                    <a:pt x="59341" y="17293"/>
                  </a:lnTo>
                  <a:lnTo>
                    <a:pt x="58022" y="17352"/>
                  </a:lnTo>
                  <a:lnTo>
                    <a:pt x="57775" y="17264"/>
                  </a:lnTo>
                  <a:lnTo>
                    <a:pt x="57280" y="17206"/>
                  </a:lnTo>
                  <a:lnTo>
                    <a:pt x="56704" y="17177"/>
                  </a:lnTo>
                  <a:lnTo>
                    <a:pt x="56044" y="17177"/>
                  </a:lnTo>
                  <a:lnTo>
                    <a:pt x="55220" y="17177"/>
                  </a:lnTo>
                  <a:lnTo>
                    <a:pt x="54478" y="17206"/>
                  </a:lnTo>
                  <a:lnTo>
                    <a:pt x="53654" y="17264"/>
                  </a:lnTo>
                  <a:lnTo>
                    <a:pt x="52830" y="17293"/>
                  </a:lnTo>
                  <a:lnTo>
                    <a:pt x="52006" y="17352"/>
                  </a:lnTo>
                  <a:lnTo>
                    <a:pt x="51099" y="17381"/>
                  </a:lnTo>
                  <a:lnTo>
                    <a:pt x="50110" y="17439"/>
                  </a:lnTo>
                  <a:lnTo>
                    <a:pt x="49121" y="17527"/>
                  </a:lnTo>
                  <a:lnTo>
                    <a:pt x="48297" y="17615"/>
                  </a:lnTo>
                  <a:lnTo>
                    <a:pt x="47555" y="17702"/>
                  </a:lnTo>
                  <a:lnTo>
                    <a:pt x="46978" y="17819"/>
                  </a:lnTo>
                  <a:lnTo>
                    <a:pt x="46649" y="17965"/>
                  </a:lnTo>
                  <a:lnTo>
                    <a:pt x="44835" y="18053"/>
                  </a:lnTo>
                  <a:lnTo>
                    <a:pt x="43269" y="18141"/>
                  </a:lnTo>
                  <a:lnTo>
                    <a:pt x="41951" y="18228"/>
                  </a:lnTo>
                  <a:lnTo>
                    <a:pt x="40797" y="18316"/>
                  </a:lnTo>
                  <a:lnTo>
                    <a:pt x="39643" y="18433"/>
                  </a:lnTo>
                  <a:lnTo>
                    <a:pt x="38489" y="18579"/>
                  </a:lnTo>
                  <a:lnTo>
                    <a:pt x="37253" y="18754"/>
                  </a:lnTo>
                  <a:lnTo>
                    <a:pt x="35852" y="18958"/>
                  </a:lnTo>
                  <a:lnTo>
                    <a:pt x="34945" y="19017"/>
                  </a:lnTo>
                  <a:lnTo>
                    <a:pt x="33956" y="19134"/>
                  </a:lnTo>
                  <a:lnTo>
                    <a:pt x="32885" y="19338"/>
                  </a:lnTo>
                  <a:lnTo>
                    <a:pt x="31813" y="19572"/>
                  </a:lnTo>
                  <a:lnTo>
                    <a:pt x="30660" y="19835"/>
                  </a:lnTo>
                  <a:lnTo>
                    <a:pt x="29423" y="20156"/>
                  </a:lnTo>
                  <a:lnTo>
                    <a:pt x="28269" y="20507"/>
                  </a:lnTo>
                  <a:lnTo>
                    <a:pt x="27033" y="20886"/>
                  </a:lnTo>
                  <a:lnTo>
                    <a:pt x="25797" y="21295"/>
                  </a:lnTo>
                  <a:lnTo>
                    <a:pt x="24561" y="21675"/>
                  </a:lnTo>
                  <a:lnTo>
                    <a:pt x="23407" y="22084"/>
                  </a:lnTo>
                  <a:lnTo>
                    <a:pt x="22253" y="22464"/>
                  </a:lnTo>
                  <a:lnTo>
                    <a:pt x="21099" y="22844"/>
                  </a:lnTo>
                  <a:lnTo>
                    <a:pt x="20028" y="23223"/>
                  </a:lnTo>
                  <a:lnTo>
                    <a:pt x="19039" y="23545"/>
                  </a:lnTo>
                  <a:lnTo>
                    <a:pt x="18050" y="23837"/>
                  </a:lnTo>
                  <a:lnTo>
                    <a:pt x="17143" y="24100"/>
                  </a:lnTo>
                  <a:lnTo>
                    <a:pt x="16237" y="24392"/>
                  </a:lnTo>
                  <a:lnTo>
                    <a:pt x="15330" y="24684"/>
                  </a:lnTo>
                  <a:lnTo>
                    <a:pt x="14423" y="24947"/>
                  </a:lnTo>
                  <a:lnTo>
                    <a:pt x="13517" y="25239"/>
                  </a:lnTo>
                  <a:lnTo>
                    <a:pt x="12610" y="25502"/>
                  </a:lnTo>
                  <a:lnTo>
                    <a:pt x="11704" y="25794"/>
                  </a:lnTo>
                  <a:lnTo>
                    <a:pt x="10797" y="26057"/>
                  </a:lnTo>
                  <a:lnTo>
                    <a:pt x="9890" y="26320"/>
                  </a:lnTo>
                  <a:lnTo>
                    <a:pt x="9066" y="26553"/>
                  </a:lnTo>
                  <a:lnTo>
                    <a:pt x="8160" y="26787"/>
                  </a:lnTo>
                  <a:lnTo>
                    <a:pt x="7335" y="27021"/>
                  </a:lnTo>
                  <a:lnTo>
                    <a:pt x="6594" y="27225"/>
                  </a:lnTo>
                  <a:lnTo>
                    <a:pt x="5769" y="27401"/>
                  </a:lnTo>
                  <a:lnTo>
                    <a:pt x="5028" y="27576"/>
                  </a:lnTo>
                  <a:lnTo>
                    <a:pt x="4286" y="27722"/>
                  </a:lnTo>
                  <a:lnTo>
                    <a:pt x="2967" y="28043"/>
                  </a:lnTo>
                  <a:lnTo>
                    <a:pt x="1896" y="28481"/>
                  </a:lnTo>
                  <a:lnTo>
                    <a:pt x="989" y="29007"/>
                  </a:lnTo>
                  <a:lnTo>
                    <a:pt x="330" y="29621"/>
                  </a:lnTo>
                  <a:lnTo>
                    <a:pt x="0" y="30292"/>
                  </a:lnTo>
                  <a:lnTo>
                    <a:pt x="0" y="31023"/>
                  </a:lnTo>
                  <a:lnTo>
                    <a:pt x="248" y="31811"/>
                  </a:lnTo>
                  <a:lnTo>
                    <a:pt x="824" y="32629"/>
                  </a:lnTo>
                  <a:lnTo>
                    <a:pt x="1731" y="33506"/>
                  </a:lnTo>
                  <a:lnTo>
                    <a:pt x="2802" y="34440"/>
                  </a:lnTo>
                  <a:lnTo>
                    <a:pt x="4039" y="35434"/>
                  </a:lnTo>
                  <a:lnTo>
                    <a:pt x="5275" y="36427"/>
                  </a:lnTo>
                  <a:lnTo>
                    <a:pt x="6676" y="37391"/>
                  </a:lnTo>
                  <a:lnTo>
                    <a:pt x="7995" y="38296"/>
                  </a:lnTo>
                  <a:lnTo>
                    <a:pt x="9231" y="39056"/>
                  </a:lnTo>
                  <a:lnTo>
                    <a:pt x="10467" y="39698"/>
                  </a:lnTo>
                  <a:lnTo>
                    <a:pt x="11621" y="40312"/>
                  </a:lnTo>
                  <a:lnTo>
                    <a:pt x="12857" y="40984"/>
                  </a:lnTo>
                  <a:lnTo>
                    <a:pt x="13929" y="41743"/>
                  </a:lnTo>
                  <a:lnTo>
                    <a:pt x="14918" y="42503"/>
                  </a:lnTo>
                  <a:lnTo>
                    <a:pt x="15824" y="43262"/>
                  </a:lnTo>
                  <a:lnTo>
                    <a:pt x="16484" y="43963"/>
                  </a:lnTo>
                  <a:lnTo>
                    <a:pt x="16896" y="44577"/>
                  </a:lnTo>
                  <a:lnTo>
                    <a:pt x="17061" y="45073"/>
                  </a:lnTo>
                  <a:lnTo>
                    <a:pt x="17061" y="45774"/>
                  </a:lnTo>
                  <a:lnTo>
                    <a:pt x="16978" y="46505"/>
                  </a:lnTo>
                  <a:lnTo>
                    <a:pt x="16813" y="47177"/>
                  </a:lnTo>
                  <a:lnTo>
                    <a:pt x="16566" y="47702"/>
                  </a:lnTo>
                  <a:lnTo>
                    <a:pt x="16731" y="47994"/>
                  </a:lnTo>
                  <a:lnTo>
                    <a:pt x="17061" y="48228"/>
                  </a:lnTo>
                  <a:lnTo>
                    <a:pt x="17638" y="48462"/>
                  </a:lnTo>
                  <a:lnTo>
                    <a:pt x="18215" y="48725"/>
                  </a:lnTo>
                  <a:lnTo>
                    <a:pt x="18627" y="48900"/>
                  </a:lnTo>
                  <a:lnTo>
                    <a:pt x="19039" y="49105"/>
                  </a:lnTo>
                  <a:lnTo>
                    <a:pt x="19451" y="49338"/>
                  </a:lnTo>
                  <a:lnTo>
                    <a:pt x="19945" y="49601"/>
                  </a:lnTo>
                  <a:lnTo>
                    <a:pt x="20440" y="49864"/>
                  </a:lnTo>
                  <a:lnTo>
                    <a:pt x="20934" y="50098"/>
                  </a:lnTo>
                  <a:lnTo>
                    <a:pt x="21346" y="50302"/>
                  </a:lnTo>
                  <a:lnTo>
                    <a:pt x="21676" y="50448"/>
                  </a:lnTo>
                  <a:lnTo>
                    <a:pt x="22088" y="50565"/>
                  </a:lnTo>
                  <a:lnTo>
                    <a:pt x="22583" y="50682"/>
                  </a:lnTo>
                  <a:lnTo>
                    <a:pt x="23077" y="50770"/>
                  </a:lnTo>
                  <a:lnTo>
                    <a:pt x="23737" y="50828"/>
                  </a:lnTo>
                  <a:lnTo>
                    <a:pt x="24313" y="50857"/>
                  </a:lnTo>
                  <a:lnTo>
                    <a:pt x="24890" y="50828"/>
                  </a:lnTo>
                  <a:lnTo>
                    <a:pt x="25385" y="50740"/>
                  </a:lnTo>
                  <a:lnTo>
                    <a:pt x="25797" y="50565"/>
                  </a:lnTo>
                  <a:lnTo>
                    <a:pt x="26456" y="50594"/>
                  </a:lnTo>
                  <a:lnTo>
                    <a:pt x="27116" y="50565"/>
                  </a:lnTo>
                  <a:lnTo>
                    <a:pt x="27775" y="50507"/>
                  </a:lnTo>
                  <a:lnTo>
                    <a:pt x="28269" y="50390"/>
                  </a:lnTo>
                  <a:lnTo>
                    <a:pt x="28764" y="50244"/>
                  </a:lnTo>
                  <a:lnTo>
                    <a:pt x="29094" y="50068"/>
                  </a:lnTo>
                  <a:lnTo>
                    <a:pt x="29423" y="49864"/>
                  </a:lnTo>
                  <a:lnTo>
                    <a:pt x="29588" y="49630"/>
                  </a:lnTo>
                  <a:lnTo>
                    <a:pt x="30000" y="49572"/>
                  </a:lnTo>
                  <a:lnTo>
                    <a:pt x="30412" y="49513"/>
                  </a:lnTo>
                  <a:lnTo>
                    <a:pt x="30907" y="49426"/>
                  </a:lnTo>
                  <a:lnTo>
                    <a:pt x="31319" y="49338"/>
                  </a:lnTo>
                  <a:lnTo>
                    <a:pt x="31649" y="49280"/>
                  </a:lnTo>
                  <a:lnTo>
                    <a:pt x="31978" y="49221"/>
                  </a:lnTo>
                  <a:lnTo>
                    <a:pt x="32143" y="49192"/>
                  </a:lnTo>
                  <a:lnTo>
                    <a:pt x="32226" y="49163"/>
                  </a:lnTo>
                  <a:lnTo>
                    <a:pt x="33132" y="44927"/>
                  </a:lnTo>
                  <a:lnTo>
                    <a:pt x="32555" y="44606"/>
                  </a:lnTo>
                  <a:lnTo>
                    <a:pt x="31731" y="44255"/>
                  </a:lnTo>
                  <a:lnTo>
                    <a:pt x="30824" y="43876"/>
                  </a:lnTo>
                  <a:lnTo>
                    <a:pt x="29835" y="43467"/>
                  </a:lnTo>
                  <a:lnTo>
                    <a:pt x="28764" y="43058"/>
                  </a:lnTo>
                  <a:lnTo>
                    <a:pt x="27610" y="42649"/>
                  </a:lnTo>
                  <a:lnTo>
                    <a:pt x="26456" y="42240"/>
                  </a:lnTo>
                  <a:lnTo>
                    <a:pt x="25385" y="41889"/>
                  </a:lnTo>
                  <a:lnTo>
                    <a:pt x="24313" y="41422"/>
                  </a:lnTo>
                  <a:lnTo>
                    <a:pt x="23160" y="40779"/>
                  </a:lnTo>
                  <a:lnTo>
                    <a:pt x="22088" y="39991"/>
                  </a:lnTo>
                  <a:lnTo>
                    <a:pt x="21099" y="39143"/>
                  </a:lnTo>
                  <a:lnTo>
                    <a:pt x="20193" y="38267"/>
                  </a:lnTo>
                  <a:lnTo>
                    <a:pt x="19451" y="37420"/>
                  </a:lnTo>
                  <a:lnTo>
                    <a:pt x="18956" y="36661"/>
                  </a:lnTo>
                  <a:lnTo>
                    <a:pt x="18709" y="36047"/>
                  </a:lnTo>
                  <a:lnTo>
                    <a:pt x="18627" y="35492"/>
                  </a:lnTo>
                  <a:lnTo>
                    <a:pt x="18462" y="34908"/>
                  </a:lnTo>
                  <a:lnTo>
                    <a:pt x="18215" y="34265"/>
                  </a:lnTo>
                  <a:lnTo>
                    <a:pt x="17967" y="33593"/>
                  </a:lnTo>
                  <a:lnTo>
                    <a:pt x="17638" y="32921"/>
                  </a:lnTo>
                  <a:lnTo>
                    <a:pt x="17226" y="32279"/>
                  </a:lnTo>
                  <a:lnTo>
                    <a:pt x="16731" y="31665"/>
                  </a:lnTo>
                  <a:lnTo>
                    <a:pt x="16072" y="31081"/>
                  </a:lnTo>
                  <a:lnTo>
                    <a:pt x="17473" y="30994"/>
                  </a:lnTo>
                  <a:lnTo>
                    <a:pt x="19039" y="30789"/>
                  </a:lnTo>
                  <a:lnTo>
                    <a:pt x="20769" y="30497"/>
                  </a:lnTo>
                  <a:lnTo>
                    <a:pt x="22500" y="30176"/>
                  </a:lnTo>
                  <a:lnTo>
                    <a:pt x="24231" y="29796"/>
                  </a:lnTo>
                  <a:lnTo>
                    <a:pt x="25962" y="29416"/>
                  </a:lnTo>
                  <a:lnTo>
                    <a:pt x="27445" y="29036"/>
                  </a:lnTo>
                  <a:lnTo>
                    <a:pt x="28764" y="28715"/>
                  </a:lnTo>
                  <a:lnTo>
                    <a:pt x="29918" y="28452"/>
                  </a:lnTo>
                  <a:lnTo>
                    <a:pt x="31072" y="28218"/>
                  </a:lnTo>
                  <a:lnTo>
                    <a:pt x="32143" y="28072"/>
                  </a:lnTo>
                  <a:lnTo>
                    <a:pt x="33297" y="27985"/>
                  </a:lnTo>
                  <a:lnTo>
                    <a:pt x="34286" y="27956"/>
                  </a:lnTo>
                  <a:lnTo>
                    <a:pt x="35275" y="27956"/>
                  </a:lnTo>
                  <a:lnTo>
                    <a:pt x="36182" y="27985"/>
                  </a:lnTo>
                  <a:lnTo>
                    <a:pt x="37006" y="28072"/>
                  </a:lnTo>
                  <a:lnTo>
                    <a:pt x="36346" y="28744"/>
                  </a:lnTo>
                  <a:lnTo>
                    <a:pt x="35769" y="29562"/>
                  </a:lnTo>
                  <a:lnTo>
                    <a:pt x="35275" y="30468"/>
                  </a:lnTo>
                  <a:lnTo>
                    <a:pt x="34863" y="31402"/>
                  </a:lnTo>
                  <a:lnTo>
                    <a:pt x="34616" y="32396"/>
                  </a:lnTo>
                  <a:lnTo>
                    <a:pt x="34451" y="33360"/>
                  </a:lnTo>
                  <a:lnTo>
                    <a:pt x="34533" y="34265"/>
                  </a:lnTo>
                  <a:lnTo>
                    <a:pt x="34698" y="35112"/>
                  </a:lnTo>
                  <a:lnTo>
                    <a:pt x="34863" y="36456"/>
                  </a:lnTo>
                  <a:lnTo>
                    <a:pt x="34533" y="37449"/>
                  </a:lnTo>
                  <a:lnTo>
                    <a:pt x="34286" y="38355"/>
                  </a:lnTo>
                  <a:lnTo>
                    <a:pt x="34451" y="39319"/>
                  </a:lnTo>
                  <a:lnTo>
                    <a:pt x="34616" y="40546"/>
                  </a:lnTo>
                  <a:lnTo>
                    <a:pt x="34286" y="41948"/>
                  </a:lnTo>
                  <a:lnTo>
                    <a:pt x="33627" y="43438"/>
                  </a:lnTo>
                  <a:lnTo>
                    <a:pt x="33132" y="44927"/>
                  </a:lnTo>
                  <a:lnTo>
                    <a:pt x="32226" y="49163"/>
                  </a:lnTo>
                  <a:lnTo>
                    <a:pt x="32555" y="49513"/>
                  </a:lnTo>
                  <a:lnTo>
                    <a:pt x="32143" y="49718"/>
                  </a:lnTo>
                  <a:lnTo>
                    <a:pt x="31649" y="49952"/>
                  </a:lnTo>
                  <a:lnTo>
                    <a:pt x="31154" y="50156"/>
                  </a:lnTo>
                  <a:lnTo>
                    <a:pt x="30660" y="50390"/>
                  </a:lnTo>
                  <a:lnTo>
                    <a:pt x="30083" y="50624"/>
                  </a:lnTo>
                  <a:lnTo>
                    <a:pt x="29588" y="50886"/>
                  </a:lnTo>
                  <a:lnTo>
                    <a:pt x="29011" y="51149"/>
                  </a:lnTo>
                  <a:lnTo>
                    <a:pt x="28434" y="51412"/>
                  </a:lnTo>
                  <a:lnTo>
                    <a:pt x="27280" y="52055"/>
                  </a:lnTo>
                  <a:lnTo>
                    <a:pt x="26209" y="52785"/>
                  </a:lnTo>
                  <a:lnTo>
                    <a:pt x="25220" y="53574"/>
                  </a:lnTo>
                  <a:lnTo>
                    <a:pt x="24396" y="54392"/>
                  </a:lnTo>
                  <a:lnTo>
                    <a:pt x="23654" y="55239"/>
                  </a:lnTo>
                  <a:lnTo>
                    <a:pt x="23160" y="56115"/>
                  </a:lnTo>
                  <a:lnTo>
                    <a:pt x="22912" y="56962"/>
                  </a:lnTo>
                  <a:lnTo>
                    <a:pt x="22912" y="57751"/>
                  </a:lnTo>
                  <a:lnTo>
                    <a:pt x="23242" y="59182"/>
                  </a:lnTo>
                  <a:lnTo>
                    <a:pt x="23572" y="60409"/>
                  </a:lnTo>
                  <a:lnTo>
                    <a:pt x="23654" y="61490"/>
                  </a:lnTo>
                  <a:lnTo>
                    <a:pt x="23242" y="62512"/>
                  </a:lnTo>
                  <a:lnTo>
                    <a:pt x="25962" y="62863"/>
                  </a:lnTo>
                  <a:lnTo>
                    <a:pt x="25138" y="64207"/>
                  </a:lnTo>
                  <a:lnTo>
                    <a:pt x="25055" y="65784"/>
                  </a:lnTo>
                  <a:lnTo>
                    <a:pt x="25467" y="67420"/>
                  </a:lnTo>
                  <a:lnTo>
                    <a:pt x="26374" y="68968"/>
                  </a:lnTo>
                  <a:lnTo>
                    <a:pt x="26951" y="69757"/>
                  </a:lnTo>
                  <a:lnTo>
                    <a:pt x="27610" y="70575"/>
                  </a:lnTo>
                  <a:lnTo>
                    <a:pt x="28269" y="71451"/>
                  </a:lnTo>
                  <a:lnTo>
                    <a:pt x="28929" y="72327"/>
                  </a:lnTo>
                  <a:lnTo>
                    <a:pt x="29506" y="73145"/>
                  </a:lnTo>
                  <a:lnTo>
                    <a:pt x="30000" y="73934"/>
                  </a:lnTo>
                  <a:lnTo>
                    <a:pt x="30412" y="74606"/>
                  </a:lnTo>
                  <a:lnTo>
                    <a:pt x="30495" y="75132"/>
                  </a:lnTo>
                  <a:lnTo>
                    <a:pt x="29835" y="75365"/>
                  </a:lnTo>
                  <a:lnTo>
                    <a:pt x="29259" y="75658"/>
                  </a:lnTo>
                  <a:lnTo>
                    <a:pt x="28682" y="76008"/>
                  </a:lnTo>
                  <a:lnTo>
                    <a:pt x="28105" y="76417"/>
                  </a:lnTo>
                  <a:lnTo>
                    <a:pt x="27445" y="76855"/>
                  </a:lnTo>
                  <a:lnTo>
                    <a:pt x="26704" y="77293"/>
                  </a:lnTo>
                  <a:lnTo>
                    <a:pt x="25962" y="77761"/>
                  </a:lnTo>
                  <a:lnTo>
                    <a:pt x="25138" y="78170"/>
                  </a:lnTo>
                  <a:lnTo>
                    <a:pt x="24313" y="78374"/>
                  </a:lnTo>
                  <a:lnTo>
                    <a:pt x="23489" y="78637"/>
                  </a:lnTo>
                  <a:lnTo>
                    <a:pt x="22748" y="78958"/>
                  </a:lnTo>
                  <a:lnTo>
                    <a:pt x="22171" y="79309"/>
                  </a:lnTo>
                  <a:lnTo>
                    <a:pt x="21511" y="79689"/>
                  </a:lnTo>
                  <a:lnTo>
                    <a:pt x="21017" y="80127"/>
                  </a:lnTo>
                  <a:lnTo>
                    <a:pt x="20522" y="80624"/>
                  </a:lnTo>
                  <a:lnTo>
                    <a:pt x="20110" y="81149"/>
                  </a:lnTo>
                  <a:lnTo>
                    <a:pt x="19698" y="81704"/>
                  </a:lnTo>
                  <a:lnTo>
                    <a:pt x="19368" y="82230"/>
                  </a:lnTo>
                  <a:lnTo>
                    <a:pt x="18874" y="82727"/>
                  </a:lnTo>
                  <a:lnTo>
                    <a:pt x="18379" y="83194"/>
                  </a:lnTo>
                  <a:lnTo>
                    <a:pt x="17885" y="83691"/>
                  </a:lnTo>
                  <a:lnTo>
                    <a:pt x="17226" y="84158"/>
                  </a:lnTo>
                  <a:lnTo>
                    <a:pt x="16484" y="84596"/>
                  </a:lnTo>
                  <a:lnTo>
                    <a:pt x="15660" y="85064"/>
                  </a:lnTo>
                  <a:lnTo>
                    <a:pt x="14753" y="85619"/>
                  </a:lnTo>
                  <a:lnTo>
                    <a:pt x="13764" y="86378"/>
                  </a:lnTo>
                  <a:lnTo>
                    <a:pt x="12857" y="87225"/>
                  </a:lnTo>
                  <a:lnTo>
                    <a:pt x="12033" y="88160"/>
                  </a:lnTo>
                  <a:lnTo>
                    <a:pt x="11291" y="89124"/>
                  </a:lnTo>
                  <a:lnTo>
                    <a:pt x="10632" y="90030"/>
                  </a:lnTo>
                  <a:lnTo>
                    <a:pt x="10302" y="90847"/>
                  </a:lnTo>
                  <a:lnTo>
                    <a:pt x="10138" y="91549"/>
                  </a:lnTo>
                  <a:lnTo>
                    <a:pt x="10220" y="92162"/>
                  </a:lnTo>
                  <a:lnTo>
                    <a:pt x="10467" y="92834"/>
                  </a:lnTo>
                  <a:lnTo>
                    <a:pt x="10879" y="93535"/>
                  </a:lnTo>
                  <a:lnTo>
                    <a:pt x="11456" y="94178"/>
                  </a:lnTo>
                  <a:lnTo>
                    <a:pt x="12280" y="94762"/>
                  </a:lnTo>
                  <a:lnTo>
                    <a:pt x="13187" y="95229"/>
                  </a:lnTo>
                  <a:lnTo>
                    <a:pt x="14341" y="95550"/>
                  </a:lnTo>
                  <a:lnTo>
                    <a:pt x="15660" y="95697"/>
                  </a:lnTo>
                  <a:lnTo>
                    <a:pt x="17143" y="95697"/>
                  </a:lnTo>
                  <a:lnTo>
                    <a:pt x="18627" y="95550"/>
                  </a:lnTo>
                  <a:lnTo>
                    <a:pt x="20110" y="95317"/>
                  </a:lnTo>
                  <a:lnTo>
                    <a:pt x="21594" y="94966"/>
                  </a:lnTo>
                  <a:lnTo>
                    <a:pt x="22912" y="94499"/>
                  </a:lnTo>
                  <a:lnTo>
                    <a:pt x="24066" y="93915"/>
                  </a:lnTo>
                  <a:lnTo>
                    <a:pt x="24973" y="93214"/>
                  </a:lnTo>
                  <a:lnTo>
                    <a:pt x="25632" y="92396"/>
                  </a:lnTo>
                  <a:lnTo>
                    <a:pt x="26044" y="91665"/>
                  </a:lnTo>
                  <a:lnTo>
                    <a:pt x="26539" y="90935"/>
                  </a:lnTo>
                  <a:lnTo>
                    <a:pt x="27033" y="90263"/>
                  </a:lnTo>
                  <a:lnTo>
                    <a:pt x="27528" y="89591"/>
                  </a:lnTo>
                  <a:lnTo>
                    <a:pt x="28764" y="89591"/>
                  </a:lnTo>
                  <a:lnTo>
                    <a:pt x="29341" y="89153"/>
                  </a:lnTo>
                  <a:lnTo>
                    <a:pt x="29341" y="88511"/>
                  </a:lnTo>
                  <a:lnTo>
                    <a:pt x="28846" y="87868"/>
                  </a:lnTo>
                  <a:lnTo>
                    <a:pt x="29094" y="87693"/>
                  </a:lnTo>
                  <a:lnTo>
                    <a:pt x="29423" y="87517"/>
                  </a:lnTo>
                  <a:lnTo>
                    <a:pt x="29753" y="87371"/>
                  </a:lnTo>
                  <a:lnTo>
                    <a:pt x="30165" y="87254"/>
                  </a:lnTo>
                  <a:lnTo>
                    <a:pt x="30742" y="87079"/>
                  </a:lnTo>
                  <a:lnTo>
                    <a:pt x="31484" y="86816"/>
                  </a:lnTo>
                  <a:lnTo>
                    <a:pt x="32308" y="86466"/>
                  </a:lnTo>
                  <a:lnTo>
                    <a:pt x="33215" y="86028"/>
                  </a:lnTo>
                  <a:lnTo>
                    <a:pt x="33956" y="85531"/>
                  </a:lnTo>
                  <a:lnTo>
                    <a:pt x="34533" y="84947"/>
                  </a:lnTo>
                  <a:lnTo>
                    <a:pt x="34863" y="84304"/>
                  </a:lnTo>
                  <a:lnTo>
                    <a:pt x="34945" y="83603"/>
                  </a:lnTo>
                  <a:lnTo>
                    <a:pt x="35934" y="83720"/>
                  </a:lnTo>
                  <a:lnTo>
                    <a:pt x="36841" y="83808"/>
                  </a:lnTo>
                  <a:lnTo>
                    <a:pt x="37665" y="83866"/>
                  </a:lnTo>
                  <a:lnTo>
                    <a:pt x="38407" y="83895"/>
                  </a:lnTo>
                  <a:lnTo>
                    <a:pt x="39149" y="83895"/>
                  </a:lnTo>
                  <a:lnTo>
                    <a:pt x="39973" y="83866"/>
                  </a:lnTo>
                  <a:lnTo>
                    <a:pt x="40879" y="83808"/>
                  </a:lnTo>
                  <a:lnTo>
                    <a:pt x="41868" y="83720"/>
                  </a:lnTo>
                  <a:lnTo>
                    <a:pt x="41786" y="84275"/>
                  </a:lnTo>
                  <a:lnTo>
                    <a:pt x="41621" y="84859"/>
                  </a:lnTo>
                  <a:lnTo>
                    <a:pt x="41209" y="85502"/>
                  </a:lnTo>
                  <a:lnTo>
                    <a:pt x="40715" y="86203"/>
                  </a:lnTo>
                  <a:lnTo>
                    <a:pt x="40055" y="86875"/>
                  </a:lnTo>
                  <a:lnTo>
                    <a:pt x="39231" y="87576"/>
                  </a:lnTo>
                  <a:lnTo>
                    <a:pt x="38242" y="88248"/>
                  </a:lnTo>
                  <a:lnTo>
                    <a:pt x="37006" y="88861"/>
                  </a:lnTo>
                  <a:lnTo>
                    <a:pt x="35687" y="89533"/>
                  </a:lnTo>
                  <a:lnTo>
                    <a:pt x="34204" y="90351"/>
                  </a:lnTo>
                  <a:lnTo>
                    <a:pt x="32802" y="91256"/>
                  </a:lnTo>
                  <a:lnTo>
                    <a:pt x="31401" y="92220"/>
                  </a:lnTo>
                  <a:lnTo>
                    <a:pt x="30000" y="93214"/>
                  </a:lnTo>
                  <a:lnTo>
                    <a:pt x="28846" y="94236"/>
                  </a:lnTo>
                  <a:lnTo>
                    <a:pt x="27857" y="95171"/>
                  </a:lnTo>
                  <a:lnTo>
                    <a:pt x="27033" y="96047"/>
                  </a:lnTo>
                  <a:lnTo>
                    <a:pt x="26374" y="97011"/>
                  </a:lnTo>
                  <a:lnTo>
                    <a:pt x="25550" y="98179"/>
                  </a:lnTo>
                  <a:lnTo>
                    <a:pt x="24726" y="99523"/>
                  </a:lnTo>
                  <a:lnTo>
                    <a:pt x="23819" y="100896"/>
                  </a:lnTo>
                  <a:lnTo>
                    <a:pt x="22912" y="102298"/>
                  </a:lnTo>
                  <a:lnTo>
                    <a:pt x="22006" y="103613"/>
                  </a:lnTo>
                  <a:lnTo>
                    <a:pt x="21017" y="104781"/>
                  </a:lnTo>
                  <a:lnTo>
                    <a:pt x="20110" y="105687"/>
                  </a:lnTo>
                  <a:lnTo>
                    <a:pt x="19616" y="105687"/>
                  </a:lnTo>
                  <a:lnTo>
                    <a:pt x="19121" y="105745"/>
                  </a:lnTo>
                  <a:lnTo>
                    <a:pt x="18627" y="105862"/>
                  </a:lnTo>
                  <a:lnTo>
                    <a:pt x="18132" y="106067"/>
                  </a:lnTo>
                  <a:lnTo>
                    <a:pt x="17638" y="106300"/>
                  </a:lnTo>
                  <a:lnTo>
                    <a:pt x="17226" y="106622"/>
                  </a:lnTo>
                  <a:lnTo>
                    <a:pt x="16896" y="107001"/>
                  </a:lnTo>
                  <a:lnTo>
                    <a:pt x="16649" y="107410"/>
                  </a:lnTo>
                  <a:lnTo>
                    <a:pt x="16319" y="107907"/>
                  </a:lnTo>
                  <a:lnTo>
                    <a:pt x="15824" y="108491"/>
                  </a:lnTo>
                  <a:lnTo>
                    <a:pt x="15248" y="109105"/>
                  </a:lnTo>
                  <a:lnTo>
                    <a:pt x="14753" y="109747"/>
                  </a:lnTo>
                  <a:lnTo>
                    <a:pt x="14259" y="110361"/>
                  </a:lnTo>
                  <a:lnTo>
                    <a:pt x="14094" y="110945"/>
                  </a:lnTo>
                  <a:lnTo>
                    <a:pt x="14094" y="111412"/>
                  </a:lnTo>
                  <a:lnTo>
                    <a:pt x="14588" y="111792"/>
                  </a:lnTo>
                  <a:lnTo>
                    <a:pt x="15330" y="112084"/>
                  </a:lnTo>
                  <a:lnTo>
                    <a:pt x="16072" y="112405"/>
                  </a:lnTo>
                  <a:lnTo>
                    <a:pt x="16896" y="112698"/>
                  </a:lnTo>
                  <a:lnTo>
                    <a:pt x="17638" y="113019"/>
                  </a:lnTo>
                  <a:lnTo>
                    <a:pt x="18379" y="113369"/>
                  </a:lnTo>
                  <a:lnTo>
                    <a:pt x="18956" y="113720"/>
                  </a:lnTo>
                  <a:lnTo>
                    <a:pt x="19286" y="114100"/>
                  </a:lnTo>
                  <a:lnTo>
                    <a:pt x="19451" y="114538"/>
                  </a:lnTo>
                  <a:lnTo>
                    <a:pt x="19451" y="115034"/>
                  </a:lnTo>
                  <a:lnTo>
                    <a:pt x="19616" y="115560"/>
                  </a:lnTo>
                  <a:lnTo>
                    <a:pt x="19863" y="116144"/>
                  </a:lnTo>
                  <a:lnTo>
                    <a:pt x="20193" y="116758"/>
                  </a:lnTo>
                  <a:lnTo>
                    <a:pt x="20687" y="117342"/>
                  </a:lnTo>
                  <a:lnTo>
                    <a:pt x="21429" y="117868"/>
                  </a:lnTo>
                  <a:lnTo>
                    <a:pt x="22253" y="118364"/>
                  </a:lnTo>
                  <a:lnTo>
                    <a:pt x="23324" y="118744"/>
                  </a:lnTo>
                  <a:lnTo>
                    <a:pt x="23984" y="118920"/>
                  </a:lnTo>
                  <a:lnTo>
                    <a:pt x="24808" y="119036"/>
                  </a:lnTo>
                  <a:lnTo>
                    <a:pt x="25797" y="119153"/>
                  </a:lnTo>
                  <a:lnTo>
                    <a:pt x="26786" y="119241"/>
                  </a:lnTo>
                  <a:lnTo>
                    <a:pt x="27940" y="119328"/>
                  </a:lnTo>
                  <a:lnTo>
                    <a:pt x="29176" y="119358"/>
                  </a:lnTo>
                  <a:lnTo>
                    <a:pt x="30330" y="119387"/>
                  </a:lnTo>
                  <a:lnTo>
                    <a:pt x="31566" y="119416"/>
                  </a:lnTo>
                  <a:lnTo>
                    <a:pt x="32802" y="119387"/>
                  </a:lnTo>
                  <a:lnTo>
                    <a:pt x="34039" y="119387"/>
                  </a:lnTo>
                  <a:lnTo>
                    <a:pt x="35110" y="119358"/>
                  </a:lnTo>
                  <a:lnTo>
                    <a:pt x="36182" y="119299"/>
                  </a:lnTo>
                  <a:lnTo>
                    <a:pt x="37088" y="119241"/>
                  </a:lnTo>
                  <a:lnTo>
                    <a:pt x="37912" y="119182"/>
                  </a:lnTo>
                  <a:lnTo>
                    <a:pt x="38572" y="119124"/>
                  </a:lnTo>
                  <a:lnTo>
                    <a:pt x="39066" y="119036"/>
                  </a:lnTo>
                  <a:lnTo>
                    <a:pt x="40220" y="118569"/>
                  </a:lnTo>
                  <a:lnTo>
                    <a:pt x="40467" y="117839"/>
                  </a:lnTo>
                  <a:lnTo>
                    <a:pt x="40055" y="116962"/>
                  </a:lnTo>
                  <a:lnTo>
                    <a:pt x="38819" y="115911"/>
                  </a:lnTo>
                  <a:lnTo>
                    <a:pt x="37912" y="115356"/>
                  </a:lnTo>
                  <a:lnTo>
                    <a:pt x="36923" y="114830"/>
                  </a:lnTo>
                  <a:lnTo>
                    <a:pt x="35769" y="114304"/>
                  </a:lnTo>
                  <a:lnTo>
                    <a:pt x="34616" y="113778"/>
                  </a:lnTo>
                  <a:lnTo>
                    <a:pt x="33544" y="113253"/>
                  </a:lnTo>
                  <a:lnTo>
                    <a:pt x="32638" y="112698"/>
                  </a:lnTo>
                  <a:lnTo>
                    <a:pt x="31978" y="112113"/>
                  </a:lnTo>
                  <a:lnTo>
                    <a:pt x="31566" y="111529"/>
                  </a:lnTo>
                  <a:lnTo>
                    <a:pt x="32555" y="111295"/>
                  </a:lnTo>
                  <a:lnTo>
                    <a:pt x="33297" y="111003"/>
                  </a:lnTo>
                  <a:lnTo>
                    <a:pt x="33791" y="110711"/>
                  </a:lnTo>
                  <a:lnTo>
                    <a:pt x="34039" y="110419"/>
                  </a:lnTo>
                  <a:lnTo>
                    <a:pt x="33956" y="110127"/>
                  </a:lnTo>
                  <a:lnTo>
                    <a:pt x="33627" y="109864"/>
                  </a:lnTo>
                  <a:lnTo>
                    <a:pt x="32885" y="109660"/>
                  </a:lnTo>
                  <a:lnTo>
                    <a:pt x="31813" y="109513"/>
                  </a:lnTo>
                  <a:lnTo>
                    <a:pt x="31813" y="10998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29" name="Shape 529"/>
            <p:cNvSpPr/>
            <p:nvPr/>
          </p:nvSpPr>
          <p:spPr>
            <a:xfrm>
              <a:off x="1176500" y="65725"/>
              <a:ext cx="432725" cy="140950"/>
            </a:xfrm>
            <a:custGeom>
              <a:avLst/>
              <a:gdLst/>
              <a:ahLst/>
              <a:cxnLst/>
              <a:rect l="0" t="0" r="0" b="0"/>
              <a:pathLst>
                <a:path w="17309" h="5638" extrusionOk="0">
                  <a:moveTo>
                    <a:pt x="17308" y="643"/>
                  </a:moveTo>
                  <a:lnTo>
                    <a:pt x="16566" y="467"/>
                  </a:lnTo>
                  <a:lnTo>
                    <a:pt x="15742" y="321"/>
                  </a:lnTo>
                  <a:lnTo>
                    <a:pt x="14836" y="175"/>
                  </a:lnTo>
                  <a:lnTo>
                    <a:pt x="13929" y="58"/>
                  </a:lnTo>
                  <a:lnTo>
                    <a:pt x="12940" y="0"/>
                  </a:lnTo>
                  <a:lnTo>
                    <a:pt x="11869" y="58"/>
                  </a:lnTo>
                  <a:lnTo>
                    <a:pt x="10797" y="204"/>
                  </a:lnTo>
                  <a:lnTo>
                    <a:pt x="9643" y="497"/>
                  </a:lnTo>
                  <a:lnTo>
                    <a:pt x="8489" y="906"/>
                  </a:lnTo>
                  <a:lnTo>
                    <a:pt x="7336" y="1402"/>
                  </a:lnTo>
                  <a:lnTo>
                    <a:pt x="6099" y="1928"/>
                  </a:lnTo>
                  <a:lnTo>
                    <a:pt x="4863" y="2454"/>
                  </a:lnTo>
                  <a:lnTo>
                    <a:pt x="3627" y="2980"/>
                  </a:lnTo>
                  <a:lnTo>
                    <a:pt x="2473" y="3418"/>
                  </a:lnTo>
                  <a:lnTo>
                    <a:pt x="1237" y="3797"/>
                  </a:lnTo>
                  <a:lnTo>
                    <a:pt x="0" y="4060"/>
                  </a:lnTo>
                  <a:lnTo>
                    <a:pt x="577" y="4060"/>
                  </a:lnTo>
                  <a:lnTo>
                    <a:pt x="1237" y="4031"/>
                  </a:lnTo>
                  <a:lnTo>
                    <a:pt x="1814" y="4002"/>
                  </a:lnTo>
                  <a:lnTo>
                    <a:pt x="2391" y="3944"/>
                  </a:lnTo>
                  <a:lnTo>
                    <a:pt x="2885" y="3914"/>
                  </a:lnTo>
                  <a:lnTo>
                    <a:pt x="3380" y="3827"/>
                  </a:lnTo>
                  <a:lnTo>
                    <a:pt x="3792" y="3739"/>
                  </a:lnTo>
                  <a:lnTo>
                    <a:pt x="4204" y="3651"/>
                  </a:lnTo>
                  <a:lnTo>
                    <a:pt x="4698" y="3301"/>
                  </a:lnTo>
                  <a:lnTo>
                    <a:pt x="5358" y="2950"/>
                  </a:lnTo>
                  <a:lnTo>
                    <a:pt x="6182" y="2541"/>
                  </a:lnTo>
                  <a:lnTo>
                    <a:pt x="7171" y="2191"/>
                  </a:lnTo>
                  <a:lnTo>
                    <a:pt x="8407" y="1870"/>
                  </a:lnTo>
                  <a:lnTo>
                    <a:pt x="9726" y="1607"/>
                  </a:lnTo>
                  <a:lnTo>
                    <a:pt x="11209" y="1461"/>
                  </a:lnTo>
                  <a:lnTo>
                    <a:pt x="12858" y="1461"/>
                  </a:lnTo>
                  <a:lnTo>
                    <a:pt x="12033" y="1607"/>
                  </a:lnTo>
                  <a:lnTo>
                    <a:pt x="11127" y="1782"/>
                  </a:lnTo>
                  <a:lnTo>
                    <a:pt x="10138" y="1957"/>
                  </a:lnTo>
                  <a:lnTo>
                    <a:pt x="9149" y="2220"/>
                  </a:lnTo>
                  <a:lnTo>
                    <a:pt x="8077" y="2483"/>
                  </a:lnTo>
                  <a:lnTo>
                    <a:pt x="7088" y="2775"/>
                  </a:lnTo>
                  <a:lnTo>
                    <a:pt x="6182" y="3126"/>
                  </a:lnTo>
                  <a:lnTo>
                    <a:pt x="5275" y="3505"/>
                  </a:lnTo>
                  <a:lnTo>
                    <a:pt x="4533" y="3885"/>
                  </a:lnTo>
                  <a:lnTo>
                    <a:pt x="3874" y="4206"/>
                  </a:lnTo>
                  <a:lnTo>
                    <a:pt x="3380" y="4528"/>
                  </a:lnTo>
                  <a:lnTo>
                    <a:pt x="2967" y="4791"/>
                  </a:lnTo>
                  <a:lnTo>
                    <a:pt x="2555" y="5054"/>
                  </a:lnTo>
                  <a:lnTo>
                    <a:pt x="2143" y="5258"/>
                  </a:lnTo>
                  <a:lnTo>
                    <a:pt x="1649" y="5463"/>
                  </a:lnTo>
                  <a:lnTo>
                    <a:pt x="1154" y="5638"/>
                  </a:lnTo>
                  <a:lnTo>
                    <a:pt x="1814" y="5550"/>
                  </a:lnTo>
                  <a:lnTo>
                    <a:pt x="2473" y="5433"/>
                  </a:lnTo>
                  <a:lnTo>
                    <a:pt x="3215" y="5316"/>
                  </a:lnTo>
                  <a:lnTo>
                    <a:pt x="3874" y="5170"/>
                  </a:lnTo>
                  <a:lnTo>
                    <a:pt x="4533" y="4995"/>
                  </a:lnTo>
                  <a:lnTo>
                    <a:pt x="5193" y="4820"/>
                  </a:lnTo>
                  <a:lnTo>
                    <a:pt x="5687" y="4645"/>
                  </a:lnTo>
                  <a:lnTo>
                    <a:pt x="6182" y="4440"/>
                  </a:lnTo>
                  <a:lnTo>
                    <a:pt x="6676" y="4236"/>
                  </a:lnTo>
                  <a:lnTo>
                    <a:pt x="7253" y="4002"/>
                  </a:lnTo>
                  <a:lnTo>
                    <a:pt x="7995" y="3768"/>
                  </a:lnTo>
                  <a:lnTo>
                    <a:pt x="8819" y="3564"/>
                  </a:lnTo>
                  <a:lnTo>
                    <a:pt x="9643" y="3359"/>
                  </a:lnTo>
                  <a:lnTo>
                    <a:pt x="10550" y="3213"/>
                  </a:lnTo>
                  <a:lnTo>
                    <a:pt x="11456" y="3067"/>
                  </a:lnTo>
                  <a:lnTo>
                    <a:pt x="12363" y="2980"/>
                  </a:lnTo>
                  <a:lnTo>
                    <a:pt x="12775" y="2629"/>
                  </a:lnTo>
                  <a:lnTo>
                    <a:pt x="13435" y="2337"/>
                  </a:lnTo>
                  <a:lnTo>
                    <a:pt x="14176" y="2074"/>
                  </a:lnTo>
                  <a:lnTo>
                    <a:pt x="15000" y="1811"/>
                  </a:lnTo>
                  <a:lnTo>
                    <a:pt x="15742" y="1577"/>
                  </a:lnTo>
                  <a:lnTo>
                    <a:pt x="16402" y="1315"/>
                  </a:lnTo>
                  <a:lnTo>
                    <a:pt x="16978" y="1022"/>
                  </a:lnTo>
                  <a:lnTo>
                    <a:pt x="17308" y="643"/>
                  </a:lnTo>
                </a:path>
              </a:pathLst>
            </a:custGeom>
            <a:solidFill>
              <a:srgbClr val="F2E2B2"/>
            </a:solidFill>
            <a:ln>
              <a:noFill/>
            </a:ln>
          </p:spPr>
          <p:txBody>
            <a:bodyPr lIns="91425" tIns="91425" rIns="91425" bIns="91425" anchor="ctr" anchorCtr="0">
              <a:spAutoFit/>
            </a:bodyPr>
            <a:lstStyle/>
            <a:p>
              <a:pPr>
                <a:spcBef>
                  <a:spcPts val="0"/>
                </a:spcBef>
                <a:buNone/>
              </a:pPr>
              <a:endParaRPr/>
            </a:p>
          </p:txBody>
        </p:sp>
        <p:sp>
          <p:nvSpPr>
            <p:cNvPr id="530" name="Shape 530"/>
            <p:cNvSpPr/>
            <p:nvPr/>
          </p:nvSpPr>
          <p:spPr>
            <a:xfrm>
              <a:off x="1228000" y="153350"/>
              <a:ext cx="239050" cy="108825"/>
            </a:xfrm>
            <a:custGeom>
              <a:avLst/>
              <a:gdLst/>
              <a:ahLst/>
              <a:cxnLst/>
              <a:rect l="0" t="0" r="0" b="0"/>
              <a:pathLst>
                <a:path w="9562" h="4353" extrusionOk="0">
                  <a:moveTo>
                    <a:pt x="9561" y="0"/>
                  </a:moveTo>
                  <a:lnTo>
                    <a:pt x="8902" y="117"/>
                  </a:lnTo>
                  <a:lnTo>
                    <a:pt x="7995" y="292"/>
                  </a:lnTo>
                  <a:lnTo>
                    <a:pt x="7089" y="555"/>
                  </a:lnTo>
                  <a:lnTo>
                    <a:pt x="6100" y="818"/>
                  </a:lnTo>
                  <a:lnTo>
                    <a:pt x="5111" y="1140"/>
                  </a:lnTo>
                  <a:lnTo>
                    <a:pt x="4204" y="1432"/>
                  </a:lnTo>
                  <a:lnTo>
                    <a:pt x="3545" y="1753"/>
                  </a:lnTo>
                  <a:lnTo>
                    <a:pt x="3050" y="2016"/>
                  </a:lnTo>
                  <a:lnTo>
                    <a:pt x="2803" y="2308"/>
                  </a:lnTo>
                  <a:lnTo>
                    <a:pt x="2556" y="2629"/>
                  </a:lnTo>
                  <a:lnTo>
                    <a:pt x="2226" y="2951"/>
                  </a:lnTo>
                  <a:lnTo>
                    <a:pt x="1896" y="3301"/>
                  </a:lnTo>
                  <a:lnTo>
                    <a:pt x="1567" y="3623"/>
                  </a:lnTo>
                  <a:lnTo>
                    <a:pt x="1155" y="3915"/>
                  </a:lnTo>
                  <a:lnTo>
                    <a:pt x="660" y="4178"/>
                  </a:lnTo>
                  <a:lnTo>
                    <a:pt x="1" y="4353"/>
                  </a:lnTo>
                  <a:lnTo>
                    <a:pt x="1237" y="4324"/>
                  </a:lnTo>
                  <a:lnTo>
                    <a:pt x="2556" y="4265"/>
                  </a:lnTo>
                  <a:lnTo>
                    <a:pt x="3875" y="4119"/>
                  </a:lnTo>
                  <a:lnTo>
                    <a:pt x="5111" y="3944"/>
                  </a:lnTo>
                  <a:lnTo>
                    <a:pt x="6347" y="3681"/>
                  </a:lnTo>
                  <a:lnTo>
                    <a:pt x="7418" y="3360"/>
                  </a:lnTo>
                  <a:lnTo>
                    <a:pt x="8325" y="2951"/>
                  </a:lnTo>
                  <a:lnTo>
                    <a:pt x="8984" y="2425"/>
                  </a:lnTo>
                  <a:lnTo>
                    <a:pt x="8820" y="1899"/>
                  </a:lnTo>
                  <a:lnTo>
                    <a:pt x="8820" y="1227"/>
                  </a:lnTo>
                  <a:lnTo>
                    <a:pt x="9067" y="526"/>
                  </a:lnTo>
                  <a:lnTo>
                    <a:pt x="9561" y="0"/>
                  </a:lnTo>
                </a:path>
              </a:pathLst>
            </a:custGeom>
            <a:solidFill>
              <a:srgbClr val="F2E2B2"/>
            </a:solidFill>
            <a:ln>
              <a:noFill/>
            </a:ln>
          </p:spPr>
          <p:txBody>
            <a:bodyPr lIns="91425" tIns="91425" rIns="91425" bIns="91425" anchor="ctr" anchorCtr="0">
              <a:spAutoFit/>
            </a:bodyPr>
            <a:lstStyle/>
            <a:p>
              <a:pPr>
                <a:spcBef>
                  <a:spcPts val="0"/>
                </a:spcBef>
                <a:buNone/>
              </a:pPr>
              <a:endParaRPr/>
            </a:p>
          </p:txBody>
        </p:sp>
        <p:sp>
          <p:nvSpPr>
            <p:cNvPr id="531" name="Shape 531"/>
            <p:cNvSpPr/>
            <p:nvPr/>
          </p:nvSpPr>
          <p:spPr>
            <a:xfrm>
              <a:off x="1483500" y="117575"/>
              <a:ext cx="923100" cy="612725"/>
            </a:xfrm>
            <a:custGeom>
              <a:avLst/>
              <a:gdLst/>
              <a:ahLst/>
              <a:cxnLst/>
              <a:rect l="0" t="0" r="0" b="0"/>
              <a:pathLst>
                <a:path w="36924" h="24509" extrusionOk="0">
                  <a:moveTo>
                    <a:pt x="34863" y="6952"/>
                  </a:moveTo>
                  <a:lnTo>
                    <a:pt x="33957" y="7624"/>
                  </a:lnTo>
                  <a:lnTo>
                    <a:pt x="33627" y="8530"/>
                  </a:lnTo>
                  <a:lnTo>
                    <a:pt x="33380" y="9581"/>
                  </a:lnTo>
                  <a:lnTo>
                    <a:pt x="32885" y="10691"/>
                  </a:lnTo>
                  <a:lnTo>
                    <a:pt x="32556" y="11100"/>
                  </a:lnTo>
                  <a:lnTo>
                    <a:pt x="32061" y="11451"/>
                  </a:lnTo>
                  <a:lnTo>
                    <a:pt x="31402" y="11743"/>
                  </a:lnTo>
                  <a:lnTo>
                    <a:pt x="30578" y="11977"/>
                  </a:lnTo>
                  <a:lnTo>
                    <a:pt x="29589" y="12181"/>
                  </a:lnTo>
                  <a:lnTo>
                    <a:pt x="28435" y="12327"/>
                  </a:lnTo>
                  <a:lnTo>
                    <a:pt x="27198" y="12444"/>
                  </a:lnTo>
                  <a:lnTo>
                    <a:pt x="25715" y="12532"/>
                  </a:lnTo>
                  <a:lnTo>
                    <a:pt x="24067" y="12532"/>
                  </a:lnTo>
                  <a:lnTo>
                    <a:pt x="22418" y="12444"/>
                  </a:lnTo>
                  <a:lnTo>
                    <a:pt x="20605" y="12298"/>
                  </a:lnTo>
                  <a:lnTo>
                    <a:pt x="18874" y="12064"/>
                  </a:lnTo>
                  <a:lnTo>
                    <a:pt x="17144" y="11801"/>
                  </a:lnTo>
                  <a:lnTo>
                    <a:pt x="15578" y="11538"/>
                  </a:lnTo>
                  <a:lnTo>
                    <a:pt x="14176" y="11276"/>
                  </a:lnTo>
                  <a:lnTo>
                    <a:pt x="13023" y="11042"/>
                  </a:lnTo>
                  <a:lnTo>
                    <a:pt x="13764" y="11363"/>
                  </a:lnTo>
                  <a:lnTo>
                    <a:pt x="14753" y="11714"/>
                  </a:lnTo>
                  <a:lnTo>
                    <a:pt x="15990" y="12093"/>
                  </a:lnTo>
                  <a:lnTo>
                    <a:pt x="17308" y="12473"/>
                  </a:lnTo>
                  <a:lnTo>
                    <a:pt x="18709" y="12853"/>
                  </a:lnTo>
                  <a:lnTo>
                    <a:pt x="20028" y="13174"/>
                  </a:lnTo>
                  <a:lnTo>
                    <a:pt x="21264" y="13466"/>
                  </a:lnTo>
                  <a:lnTo>
                    <a:pt x="22253" y="13700"/>
                  </a:lnTo>
                  <a:lnTo>
                    <a:pt x="22995" y="13963"/>
                  </a:lnTo>
                  <a:lnTo>
                    <a:pt x="23737" y="14284"/>
                  </a:lnTo>
                  <a:lnTo>
                    <a:pt x="24314" y="14693"/>
                  </a:lnTo>
                  <a:lnTo>
                    <a:pt x="24808" y="15131"/>
                  </a:lnTo>
                  <a:lnTo>
                    <a:pt x="25220" y="15628"/>
                  </a:lnTo>
                  <a:lnTo>
                    <a:pt x="25633" y="16095"/>
                  </a:lnTo>
                  <a:lnTo>
                    <a:pt x="26045" y="16534"/>
                  </a:lnTo>
                  <a:lnTo>
                    <a:pt x="26374" y="16943"/>
                  </a:lnTo>
                  <a:lnTo>
                    <a:pt x="26869" y="16300"/>
                  </a:lnTo>
                  <a:lnTo>
                    <a:pt x="27281" y="15657"/>
                  </a:lnTo>
                  <a:lnTo>
                    <a:pt x="27363" y="15073"/>
                  </a:lnTo>
                  <a:lnTo>
                    <a:pt x="27363" y="14576"/>
                  </a:lnTo>
                  <a:lnTo>
                    <a:pt x="27940" y="14839"/>
                  </a:lnTo>
                  <a:lnTo>
                    <a:pt x="28600" y="15102"/>
                  </a:lnTo>
                  <a:lnTo>
                    <a:pt x="29341" y="15278"/>
                  </a:lnTo>
                  <a:lnTo>
                    <a:pt x="30083" y="15453"/>
                  </a:lnTo>
                  <a:lnTo>
                    <a:pt x="30825" y="15599"/>
                  </a:lnTo>
                  <a:lnTo>
                    <a:pt x="31484" y="15686"/>
                  </a:lnTo>
                  <a:lnTo>
                    <a:pt x="32061" y="15774"/>
                  </a:lnTo>
                  <a:lnTo>
                    <a:pt x="32556" y="15833"/>
                  </a:lnTo>
                  <a:lnTo>
                    <a:pt x="32226" y="16271"/>
                  </a:lnTo>
                  <a:lnTo>
                    <a:pt x="31814" y="16826"/>
                  </a:lnTo>
                  <a:lnTo>
                    <a:pt x="31402" y="17468"/>
                  </a:lnTo>
                  <a:lnTo>
                    <a:pt x="30990" y="18169"/>
                  </a:lnTo>
                  <a:lnTo>
                    <a:pt x="30495" y="18871"/>
                  </a:lnTo>
                  <a:lnTo>
                    <a:pt x="30083" y="19572"/>
                  </a:lnTo>
                  <a:lnTo>
                    <a:pt x="29753" y="20214"/>
                  </a:lnTo>
                  <a:lnTo>
                    <a:pt x="29424" y="20740"/>
                  </a:lnTo>
                  <a:lnTo>
                    <a:pt x="29094" y="21178"/>
                  </a:lnTo>
                  <a:lnTo>
                    <a:pt x="28682" y="21616"/>
                  </a:lnTo>
                  <a:lnTo>
                    <a:pt x="28187" y="21996"/>
                  </a:lnTo>
                  <a:lnTo>
                    <a:pt x="27528" y="22347"/>
                  </a:lnTo>
                  <a:lnTo>
                    <a:pt x="26704" y="22697"/>
                  </a:lnTo>
                  <a:lnTo>
                    <a:pt x="25880" y="23019"/>
                  </a:lnTo>
                  <a:lnTo>
                    <a:pt x="24891" y="23340"/>
                  </a:lnTo>
                  <a:lnTo>
                    <a:pt x="23737" y="23661"/>
                  </a:lnTo>
                  <a:lnTo>
                    <a:pt x="22665" y="23953"/>
                  </a:lnTo>
                  <a:lnTo>
                    <a:pt x="21594" y="24158"/>
                  </a:lnTo>
                  <a:lnTo>
                    <a:pt x="20605" y="24304"/>
                  </a:lnTo>
                  <a:lnTo>
                    <a:pt x="19698" y="24421"/>
                  </a:lnTo>
                  <a:lnTo>
                    <a:pt x="18709" y="24479"/>
                  </a:lnTo>
                  <a:lnTo>
                    <a:pt x="17720" y="24508"/>
                  </a:lnTo>
                  <a:lnTo>
                    <a:pt x="16731" y="24479"/>
                  </a:lnTo>
                  <a:lnTo>
                    <a:pt x="15660" y="24450"/>
                  </a:lnTo>
                  <a:lnTo>
                    <a:pt x="14671" y="24391"/>
                  </a:lnTo>
                  <a:lnTo>
                    <a:pt x="14012" y="24275"/>
                  </a:lnTo>
                  <a:lnTo>
                    <a:pt x="13435" y="24099"/>
                  </a:lnTo>
                  <a:lnTo>
                    <a:pt x="13023" y="23924"/>
                  </a:lnTo>
                  <a:lnTo>
                    <a:pt x="12693" y="23720"/>
                  </a:lnTo>
                  <a:lnTo>
                    <a:pt x="12363" y="23515"/>
                  </a:lnTo>
                  <a:lnTo>
                    <a:pt x="12034" y="23311"/>
                  </a:lnTo>
                  <a:lnTo>
                    <a:pt x="11704" y="23106"/>
                  </a:lnTo>
                  <a:lnTo>
                    <a:pt x="11622" y="23427"/>
                  </a:lnTo>
                  <a:lnTo>
                    <a:pt x="11622" y="23749"/>
                  </a:lnTo>
                  <a:lnTo>
                    <a:pt x="11622" y="24070"/>
                  </a:lnTo>
                  <a:lnTo>
                    <a:pt x="11869" y="24333"/>
                  </a:lnTo>
                  <a:lnTo>
                    <a:pt x="9644" y="24187"/>
                  </a:lnTo>
                  <a:lnTo>
                    <a:pt x="7748" y="23953"/>
                  </a:lnTo>
                  <a:lnTo>
                    <a:pt x="6182" y="23632"/>
                  </a:lnTo>
                  <a:lnTo>
                    <a:pt x="4863" y="23223"/>
                  </a:lnTo>
                  <a:lnTo>
                    <a:pt x="3792" y="22756"/>
                  </a:lnTo>
                  <a:lnTo>
                    <a:pt x="2885" y="22201"/>
                  </a:lnTo>
                  <a:lnTo>
                    <a:pt x="2061" y="21587"/>
                  </a:lnTo>
                  <a:lnTo>
                    <a:pt x="1319" y="20915"/>
                  </a:lnTo>
                  <a:lnTo>
                    <a:pt x="330" y="19163"/>
                  </a:lnTo>
                  <a:lnTo>
                    <a:pt x="1" y="17030"/>
                  </a:lnTo>
                  <a:lnTo>
                    <a:pt x="248" y="15015"/>
                  </a:lnTo>
                  <a:lnTo>
                    <a:pt x="990" y="13583"/>
                  </a:lnTo>
                  <a:lnTo>
                    <a:pt x="1484" y="13496"/>
                  </a:lnTo>
                  <a:lnTo>
                    <a:pt x="1979" y="13408"/>
                  </a:lnTo>
                  <a:lnTo>
                    <a:pt x="2473" y="13320"/>
                  </a:lnTo>
                  <a:lnTo>
                    <a:pt x="2968" y="13233"/>
                  </a:lnTo>
                  <a:lnTo>
                    <a:pt x="3462" y="13145"/>
                  </a:lnTo>
                  <a:lnTo>
                    <a:pt x="3957" y="13028"/>
                  </a:lnTo>
                  <a:lnTo>
                    <a:pt x="4451" y="12911"/>
                  </a:lnTo>
                  <a:lnTo>
                    <a:pt x="4946" y="12795"/>
                  </a:lnTo>
                  <a:lnTo>
                    <a:pt x="5275" y="13320"/>
                  </a:lnTo>
                  <a:lnTo>
                    <a:pt x="5111" y="13963"/>
                  </a:lnTo>
                  <a:lnTo>
                    <a:pt x="4698" y="14635"/>
                  </a:lnTo>
                  <a:lnTo>
                    <a:pt x="4204" y="15219"/>
                  </a:lnTo>
                  <a:lnTo>
                    <a:pt x="5275" y="14752"/>
                  </a:lnTo>
                  <a:lnTo>
                    <a:pt x="6017" y="14051"/>
                  </a:lnTo>
                  <a:lnTo>
                    <a:pt x="6676" y="13174"/>
                  </a:lnTo>
                  <a:lnTo>
                    <a:pt x="7006" y="12181"/>
                  </a:lnTo>
                  <a:lnTo>
                    <a:pt x="7253" y="11188"/>
                  </a:lnTo>
                  <a:lnTo>
                    <a:pt x="7253" y="10253"/>
                  </a:lnTo>
                  <a:lnTo>
                    <a:pt x="7171" y="9464"/>
                  </a:lnTo>
                  <a:lnTo>
                    <a:pt x="7006" y="8909"/>
                  </a:lnTo>
                  <a:lnTo>
                    <a:pt x="8078" y="8763"/>
                  </a:lnTo>
                  <a:lnTo>
                    <a:pt x="8737" y="8617"/>
                  </a:lnTo>
                  <a:lnTo>
                    <a:pt x="8984" y="8442"/>
                  </a:lnTo>
                  <a:lnTo>
                    <a:pt x="8819" y="8267"/>
                  </a:lnTo>
                  <a:lnTo>
                    <a:pt x="7006" y="8354"/>
                  </a:lnTo>
                  <a:lnTo>
                    <a:pt x="5605" y="8238"/>
                  </a:lnTo>
                  <a:lnTo>
                    <a:pt x="4451" y="7916"/>
                  </a:lnTo>
                  <a:lnTo>
                    <a:pt x="3627" y="7507"/>
                  </a:lnTo>
                  <a:lnTo>
                    <a:pt x="3050" y="7011"/>
                  </a:lnTo>
                  <a:lnTo>
                    <a:pt x="2720" y="6514"/>
                  </a:lnTo>
                  <a:lnTo>
                    <a:pt x="2473" y="6076"/>
                  </a:lnTo>
                  <a:lnTo>
                    <a:pt x="2391" y="5696"/>
                  </a:lnTo>
                  <a:lnTo>
                    <a:pt x="2473" y="5433"/>
                  </a:lnTo>
                  <a:lnTo>
                    <a:pt x="2638" y="5229"/>
                  </a:lnTo>
                  <a:lnTo>
                    <a:pt x="2968" y="5112"/>
                  </a:lnTo>
                  <a:lnTo>
                    <a:pt x="3380" y="5024"/>
                  </a:lnTo>
                  <a:lnTo>
                    <a:pt x="3792" y="4995"/>
                  </a:lnTo>
                  <a:lnTo>
                    <a:pt x="4286" y="5024"/>
                  </a:lnTo>
                  <a:lnTo>
                    <a:pt x="4781" y="5054"/>
                  </a:lnTo>
                  <a:lnTo>
                    <a:pt x="5193" y="5112"/>
                  </a:lnTo>
                  <a:lnTo>
                    <a:pt x="5605" y="5200"/>
                  </a:lnTo>
                  <a:lnTo>
                    <a:pt x="6100" y="5287"/>
                  </a:lnTo>
                  <a:lnTo>
                    <a:pt x="6512" y="5375"/>
                  </a:lnTo>
                  <a:lnTo>
                    <a:pt x="7006" y="5492"/>
                  </a:lnTo>
                  <a:lnTo>
                    <a:pt x="7501" y="5638"/>
                  </a:lnTo>
                  <a:lnTo>
                    <a:pt x="7913" y="5755"/>
                  </a:lnTo>
                  <a:lnTo>
                    <a:pt x="8407" y="5871"/>
                  </a:lnTo>
                  <a:lnTo>
                    <a:pt x="8819" y="5988"/>
                  </a:lnTo>
                  <a:lnTo>
                    <a:pt x="9891" y="6076"/>
                  </a:lnTo>
                  <a:lnTo>
                    <a:pt x="10468" y="5901"/>
                  </a:lnTo>
                  <a:lnTo>
                    <a:pt x="10715" y="5579"/>
                  </a:lnTo>
                  <a:lnTo>
                    <a:pt x="10633" y="5112"/>
                  </a:lnTo>
                  <a:lnTo>
                    <a:pt x="10468" y="4586"/>
                  </a:lnTo>
                  <a:lnTo>
                    <a:pt x="10303" y="4060"/>
                  </a:lnTo>
                  <a:lnTo>
                    <a:pt x="10220" y="3564"/>
                  </a:lnTo>
                  <a:lnTo>
                    <a:pt x="10220" y="3184"/>
                  </a:lnTo>
                  <a:lnTo>
                    <a:pt x="10385" y="2892"/>
                  </a:lnTo>
                  <a:lnTo>
                    <a:pt x="10633" y="2600"/>
                  </a:lnTo>
                  <a:lnTo>
                    <a:pt x="10962" y="2308"/>
                  </a:lnTo>
                  <a:lnTo>
                    <a:pt x="11374" y="2016"/>
                  </a:lnTo>
                  <a:lnTo>
                    <a:pt x="11704" y="1753"/>
                  </a:lnTo>
                  <a:lnTo>
                    <a:pt x="12198" y="1490"/>
                  </a:lnTo>
                  <a:lnTo>
                    <a:pt x="12693" y="1256"/>
                  </a:lnTo>
                  <a:lnTo>
                    <a:pt x="13187" y="1022"/>
                  </a:lnTo>
                  <a:lnTo>
                    <a:pt x="13764" y="847"/>
                  </a:lnTo>
                  <a:lnTo>
                    <a:pt x="14506" y="701"/>
                  </a:lnTo>
                  <a:lnTo>
                    <a:pt x="15413" y="613"/>
                  </a:lnTo>
                  <a:lnTo>
                    <a:pt x="16402" y="555"/>
                  </a:lnTo>
                  <a:lnTo>
                    <a:pt x="17556" y="526"/>
                  </a:lnTo>
                  <a:lnTo>
                    <a:pt x="18874" y="497"/>
                  </a:lnTo>
                  <a:lnTo>
                    <a:pt x="20275" y="438"/>
                  </a:lnTo>
                  <a:lnTo>
                    <a:pt x="21841" y="380"/>
                  </a:lnTo>
                  <a:lnTo>
                    <a:pt x="23407" y="292"/>
                  </a:lnTo>
                  <a:lnTo>
                    <a:pt x="24891" y="204"/>
                  </a:lnTo>
                  <a:lnTo>
                    <a:pt x="26292" y="88"/>
                  </a:lnTo>
                  <a:lnTo>
                    <a:pt x="27611" y="29"/>
                  </a:lnTo>
                  <a:lnTo>
                    <a:pt x="28847" y="0"/>
                  </a:lnTo>
                  <a:lnTo>
                    <a:pt x="30001" y="58"/>
                  </a:lnTo>
                  <a:lnTo>
                    <a:pt x="31072" y="234"/>
                  </a:lnTo>
                  <a:lnTo>
                    <a:pt x="32144" y="526"/>
                  </a:lnTo>
                  <a:lnTo>
                    <a:pt x="32803" y="789"/>
                  </a:lnTo>
                  <a:lnTo>
                    <a:pt x="33545" y="1052"/>
                  </a:lnTo>
                  <a:lnTo>
                    <a:pt x="34286" y="1373"/>
                  </a:lnTo>
                  <a:lnTo>
                    <a:pt x="34946" y="1723"/>
                  </a:lnTo>
                  <a:lnTo>
                    <a:pt x="35523" y="2103"/>
                  </a:lnTo>
                  <a:lnTo>
                    <a:pt x="36100" y="2541"/>
                  </a:lnTo>
                  <a:lnTo>
                    <a:pt x="36512" y="3009"/>
                  </a:lnTo>
                  <a:lnTo>
                    <a:pt x="36759" y="3535"/>
                  </a:lnTo>
                  <a:lnTo>
                    <a:pt x="36924" y="4586"/>
                  </a:lnTo>
                  <a:lnTo>
                    <a:pt x="36676" y="5463"/>
                  </a:lnTo>
                  <a:lnTo>
                    <a:pt x="36017" y="6251"/>
                  </a:lnTo>
                  <a:lnTo>
                    <a:pt x="34863" y="6952"/>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32" name="Shape 532"/>
            <p:cNvSpPr/>
            <p:nvPr/>
          </p:nvSpPr>
          <p:spPr>
            <a:xfrm>
              <a:off x="1866750" y="227100"/>
              <a:ext cx="208125" cy="29250"/>
            </a:xfrm>
            <a:custGeom>
              <a:avLst/>
              <a:gdLst/>
              <a:ahLst/>
              <a:cxnLst/>
              <a:rect l="0" t="0" r="0" b="0"/>
              <a:pathLst>
                <a:path w="8325" h="1170" extrusionOk="0">
                  <a:moveTo>
                    <a:pt x="0" y="877"/>
                  </a:moveTo>
                  <a:lnTo>
                    <a:pt x="330" y="643"/>
                  </a:lnTo>
                  <a:lnTo>
                    <a:pt x="1072" y="410"/>
                  </a:lnTo>
                  <a:lnTo>
                    <a:pt x="2061" y="205"/>
                  </a:lnTo>
                  <a:lnTo>
                    <a:pt x="3215" y="59"/>
                  </a:lnTo>
                  <a:lnTo>
                    <a:pt x="4533" y="1"/>
                  </a:lnTo>
                  <a:lnTo>
                    <a:pt x="5852" y="88"/>
                  </a:lnTo>
                  <a:lnTo>
                    <a:pt x="7171" y="322"/>
                  </a:lnTo>
                  <a:lnTo>
                    <a:pt x="8325" y="731"/>
                  </a:lnTo>
                  <a:lnTo>
                    <a:pt x="7583" y="614"/>
                  </a:lnTo>
                  <a:lnTo>
                    <a:pt x="6923" y="556"/>
                  </a:lnTo>
                  <a:lnTo>
                    <a:pt x="6429" y="497"/>
                  </a:lnTo>
                  <a:lnTo>
                    <a:pt x="6182" y="497"/>
                  </a:lnTo>
                  <a:lnTo>
                    <a:pt x="6099" y="819"/>
                  </a:lnTo>
                  <a:lnTo>
                    <a:pt x="5687" y="1023"/>
                  </a:lnTo>
                  <a:lnTo>
                    <a:pt x="5110" y="1140"/>
                  </a:lnTo>
                  <a:lnTo>
                    <a:pt x="4368" y="1169"/>
                  </a:lnTo>
                  <a:lnTo>
                    <a:pt x="3627" y="1111"/>
                  </a:lnTo>
                  <a:lnTo>
                    <a:pt x="3215" y="994"/>
                  </a:lnTo>
                  <a:lnTo>
                    <a:pt x="2967" y="819"/>
                  </a:lnTo>
                  <a:lnTo>
                    <a:pt x="2967" y="556"/>
                  </a:lnTo>
                  <a:lnTo>
                    <a:pt x="2638" y="556"/>
                  </a:lnTo>
                  <a:lnTo>
                    <a:pt x="2308" y="556"/>
                  </a:lnTo>
                  <a:lnTo>
                    <a:pt x="1978" y="585"/>
                  </a:lnTo>
                  <a:lnTo>
                    <a:pt x="1649" y="643"/>
                  </a:lnTo>
                  <a:lnTo>
                    <a:pt x="1237" y="702"/>
                  </a:lnTo>
                  <a:lnTo>
                    <a:pt x="825" y="760"/>
                  </a:lnTo>
                  <a:lnTo>
                    <a:pt x="412" y="819"/>
                  </a:lnTo>
                  <a:lnTo>
                    <a:pt x="0" y="87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33" name="Shape 533"/>
            <p:cNvSpPr/>
            <p:nvPr/>
          </p:nvSpPr>
          <p:spPr>
            <a:xfrm>
              <a:off x="1846150" y="197900"/>
              <a:ext cx="232850" cy="20475"/>
            </a:xfrm>
            <a:custGeom>
              <a:avLst/>
              <a:gdLst/>
              <a:ahLst/>
              <a:cxnLst/>
              <a:rect l="0" t="0" r="0" b="0"/>
              <a:pathLst>
                <a:path w="9314" h="819" extrusionOk="0">
                  <a:moveTo>
                    <a:pt x="330" y="526"/>
                  </a:moveTo>
                  <a:lnTo>
                    <a:pt x="907" y="351"/>
                  </a:lnTo>
                  <a:lnTo>
                    <a:pt x="1731" y="205"/>
                  </a:lnTo>
                  <a:lnTo>
                    <a:pt x="2885" y="88"/>
                  </a:lnTo>
                  <a:lnTo>
                    <a:pt x="4121" y="0"/>
                  </a:lnTo>
                  <a:lnTo>
                    <a:pt x="5440" y="0"/>
                  </a:lnTo>
                  <a:lnTo>
                    <a:pt x="6841" y="59"/>
                  </a:lnTo>
                  <a:lnTo>
                    <a:pt x="8159" y="234"/>
                  </a:lnTo>
                  <a:lnTo>
                    <a:pt x="9313" y="526"/>
                  </a:lnTo>
                  <a:lnTo>
                    <a:pt x="7500" y="380"/>
                  </a:lnTo>
                  <a:lnTo>
                    <a:pt x="6017" y="292"/>
                  </a:lnTo>
                  <a:lnTo>
                    <a:pt x="4698" y="292"/>
                  </a:lnTo>
                  <a:lnTo>
                    <a:pt x="3627" y="322"/>
                  </a:lnTo>
                  <a:lnTo>
                    <a:pt x="2802" y="409"/>
                  </a:lnTo>
                  <a:lnTo>
                    <a:pt x="2061" y="497"/>
                  </a:lnTo>
                  <a:lnTo>
                    <a:pt x="1484" y="584"/>
                  </a:lnTo>
                  <a:lnTo>
                    <a:pt x="1072" y="701"/>
                  </a:lnTo>
                  <a:lnTo>
                    <a:pt x="412" y="818"/>
                  </a:lnTo>
                  <a:lnTo>
                    <a:pt x="83" y="818"/>
                  </a:lnTo>
                  <a:lnTo>
                    <a:pt x="0" y="701"/>
                  </a:lnTo>
                  <a:lnTo>
                    <a:pt x="330" y="52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34" name="Shape 534"/>
            <p:cNvSpPr/>
            <p:nvPr/>
          </p:nvSpPr>
          <p:spPr>
            <a:xfrm>
              <a:off x="2214950" y="198625"/>
              <a:ext cx="210200" cy="18275"/>
            </a:xfrm>
            <a:custGeom>
              <a:avLst/>
              <a:gdLst/>
              <a:ahLst/>
              <a:cxnLst/>
              <a:rect l="0" t="0" r="0" b="0"/>
              <a:pathLst>
                <a:path w="8408" h="731" extrusionOk="0">
                  <a:moveTo>
                    <a:pt x="8078" y="380"/>
                  </a:moveTo>
                  <a:lnTo>
                    <a:pt x="7501" y="234"/>
                  </a:lnTo>
                  <a:lnTo>
                    <a:pt x="6677" y="88"/>
                  </a:lnTo>
                  <a:lnTo>
                    <a:pt x="5688" y="30"/>
                  </a:lnTo>
                  <a:lnTo>
                    <a:pt x="4534" y="0"/>
                  </a:lnTo>
                  <a:lnTo>
                    <a:pt x="3298" y="30"/>
                  </a:lnTo>
                  <a:lnTo>
                    <a:pt x="2061" y="176"/>
                  </a:lnTo>
                  <a:lnTo>
                    <a:pt x="990" y="409"/>
                  </a:lnTo>
                  <a:lnTo>
                    <a:pt x="1" y="731"/>
                  </a:lnTo>
                  <a:lnTo>
                    <a:pt x="1567" y="526"/>
                  </a:lnTo>
                  <a:lnTo>
                    <a:pt x="2886" y="380"/>
                  </a:lnTo>
                  <a:lnTo>
                    <a:pt x="4039" y="322"/>
                  </a:lnTo>
                  <a:lnTo>
                    <a:pt x="5028" y="293"/>
                  </a:lnTo>
                  <a:lnTo>
                    <a:pt x="5770" y="351"/>
                  </a:lnTo>
                  <a:lnTo>
                    <a:pt x="6429" y="409"/>
                  </a:lnTo>
                  <a:lnTo>
                    <a:pt x="7006" y="497"/>
                  </a:lnTo>
                  <a:lnTo>
                    <a:pt x="7418" y="585"/>
                  </a:lnTo>
                  <a:lnTo>
                    <a:pt x="7995" y="672"/>
                  </a:lnTo>
                  <a:lnTo>
                    <a:pt x="8407" y="643"/>
                  </a:lnTo>
                  <a:lnTo>
                    <a:pt x="8407" y="555"/>
                  </a:lnTo>
                  <a:lnTo>
                    <a:pt x="8078" y="38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35" name="Shape 535"/>
            <p:cNvSpPr/>
            <p:nvPr/>
          </p:nvSpPr>
          <p:spPr>
            <a:xfrm>
              <a:off x="2206725" y="230025"/>
              <a:ext cx="173100" cy="23400"/>
            </a:xfrm>
            <a:custGeom>
              <a:avLst/>
              <a:gdLst/>
              <a:ahLst/>
              <a:cxnLst/>
              <a:rect l="0" t="0" r="0" b="0"/>
              <a:pathLst>
                <a:path w="6924" h="936" extrusionOk="0">
                  <a:moveTo>
                    <a:pt x="0" y="702"/>
                  </a:moveTo>
                  <a:lnTo>
                    <a:pt x="247" y="497"/>
                  </a:lnTo>
                  <a:lnTo>
                    <a:pt x="824" y="322"/>
                  </a:lnTo>
                  <a:lnTo>
                    <a:pt x="1649" y="147"/>
                  </a:lnTo>
                  <a:lnTo>
                    <a:pt x="2638" y="30"/>
                  </a:lnTo>
                  <a:lnTo>
                    <a:pt x="3709" y="1"/>
                  </a:lnTo>
                  <a:lnTo>
                    <a:pt x="4863" y="59"/>
                  </a:lnTo>
                  <a:lnTo>
                    <a:pt x="5934" y="234"/>
                  </a:lnTo>
                  <a:lnTo>
                    <a:pt x="6923" y="585"/>
                  </a:lnTo>
                  <a:lnTo>
                    <a:pt x="6346" y="497"/>
                  </a:lnTo>
                  <a:lnTo>
                    <a:pt x="5769" y="439"/>
                  </a:lnTo>
                  <a:lnTo>
                    <a:pt x="5275" y="380"/>
                  </a:lnTo>
                  <a:lnTo>
                    <a:pt x="5110" y="380"/>
                  </a:lnTo>
                  <a:lnTo>
                    <a:pt x="5028" y="643"/>
                  </a:lnTo>
                  <a:lnTo>
                    <a:pt x="4698" y="818"/>
                  </a:lnTo>
                  <a:lnTo>
                    <a:pt x="4204" y="935"/>
                  </a:lnTo>
                  <a:lnTo>
                    <a:pt x="3627" y="935"/>
                  </a:lnTo>
                  <a:lnTo>
                    <a:pt x="3050" y="906"/>
                  </a:lnTo>
                  <a:lnTo>
                    <a:pt x="2638" y="818"/>
                  </a:lnTo>
                  <a:lnTo>
                    <a:pt x="2473" y="643"/>
                  </a:lnTo>
                  <a:lnTo>
                    <a:pt x="2473" y="439"/>
                  </a:lnTo>
                  <a:lnTo>
                    <a:pt x="2226" y="439"/>
                  </a:lnTo>
                  <a:lnTo>
                    <a:pt x="1896" y="439"/>
                  </a:lnTo>
                  <a:lnTo>
                    <a:pt x="1649" y="468"/>
                  </a:lnTo>
                  <a:lnTo>
                    <a:pt x="1319" y="497"/>
                  </a:lnTo>
                  <a:lnTo>
                    <a:pt x="989" y="556"/>
                  </a:lnTo>
                  <a:lnTo>
                    <a:pt x="660" y="585"/>
                  </a:lnTo>
                  <a:lnTo>
                    <a:pt x="330" y="643"/>
                  </a:lnTo>
                  <a:lnTo>
                    <a:pt x="0" y="70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36" name="Shape 536"/>
            <p:cNvSpPr/>
            <p:nvPr/>
          </p:nvSpPr>
          <p:spPr>
            <a:xfrm>
              <a:off x="63850" y="470300"/>
              <a:ext cx="1145650" cy="789450"/>
            </a:xfrm>
            <a:custGeom>
              <a:avLst/>
              <a:gdLst/>
              <a:ahLst/>
              <a:cxnLst/>
              <a:rect l="0" t="0" r="0" b="0"/>
              <a:pathLst>
                <a:path w="45826" h="31578" extrusionOk="0">
                  <a:moveTo>
                    <a:pt x="45331" y="88"/>
                  </a:moveTo>
                  <a:lnTo>
                    <a:pt x="45660" y="643"/>
                  </a:lnTo>
                  <a:lnTo>
                    <a:pt x="45825" y="1402"/>
                  </a:lnTo>
                  <a:lnTo>
                    <a:pt x="45825" y="2366"/>
                  </a:lnTo>
                  <a:lnTo>
                    <a:pt x="45413" y="3447"/>
                  </a:lnTo>
                  <a:lnTo>
                    <a:pt x="44671" y="4615"/>
                  </a:lnTo>
                  <a:lnTo>
                    <a:pt x="43353" y="5813"/>
                  </a:lnTo>
                  <a:lnTo>
                    <a:pt x="41457" y="7011"/>
                  </a:lnTo>
                  <a:lnTo>
                    <a:pt x="38820" y="8150"/>
                  </a:lnTo>
                  <a:lnTo>
                    <a:pt x="37501" y="8150"/>
                  </a:lnTo>
                  <a:lnTo>
                    <a:pt x="36100" y="8179"/>
                  </a:lnTo>
                  <a:lnTo>
                    <a:pt x="34616" y="8238"/>
                  </a:lnTo>
                  <a:lnTo>
                    <a:pt x="33133" y="8355"/>
                  </a:lnTo>
                  <a:lnTo>
                    <a:pt x="31649" y="8530"/>
                  </a:lnTo>
                  <a:lnTo>
                    <a:pt x="30166" y="8763"/>
                  </a:lnTo>
                  <a:lnTo>
                    <a:pt x="28682" y="9026"/>
                  </a:lnTo>
                  <a:lnTo>
                    <a:pt x="27281" y="9377"/>
                  </a:lnTo>
                  <a:lnTo>
                    <a:pt x="25880" y="9786"/>
                  </a:lnTo>
                  <a:lnTo>
                    <a:pt x="24314" y="10224"/>
                  </a:lnTo>
                  <a:lnTo>
                    <a:pt x="22748" y="10662"/>
                  </a:lnTo>
                  <a:lnTo>
                    <a:pt x="21100" y="11130"/>
                  </a:lnTo>
                  <a:lnTo>
                    <a:pt x="19369" y="11509"/>
                  </a:lnTo>
                  <a:lnTo>
                    <a:pt x="17638" y="11860"/>
                  </a:lnTo>
                  <a:lnTo>
                    <a:pt x="15908" y="12094"/>
                  </a:lnTo>
                  <a:lnTo>
                    <a:pt x="14177" y="12181"/>
                  </a:lnTo>
                  <a:lnTo>
                    <a:pt x="13847" y="12006"/>
                  </a:lnTo>
                  <a:lnTo>
                    <a:pt x="13517" y="11860"/>
                  </a:lnTo>
                  <a:lnTo>
                    <a:pt x="13023" y="11714"/>
                  </a:lnTo>
                  <a:lnTo>
                    <a:pt x="12528" y="11597"/>
                  </a:lnTo>
                  <a:lnTo>
                    <a:pt x="12034" y="11509"/>
                  </a:lnTo>
                  <a:lnTo>
                    <a:pt x="11457" y="11422"/>
                  </a:lnTo>
                  <a:lnTo>
                    <a:pt x="10962" y="11334"/>
                  </a:lnTo>
                  <a:lnTo>
                    <a:pt x="10386" y="11246"/>
                  </a:lnTo>
                  <a:lnTo>
                    <a:pt x="11045" y="11597"/>
                  </a:lnTo>
                  <a:lnTo>
                    <a:pt x="11704" y="11947"/>
                  </a:lnTo>
                  <a:lnTo>
                    <a:pt x="12281" y="12356"/>
                  </a:lnTo>
                  <a:lnTo>
                    <a:pt x="12858" y="12765"/>
                  </a:lnTo>
                  <a:lnTo>
                    <a:pt x="13353" y="13204"/>
                  </a:lnTo>
                  <a:lnTo>
                    <a:pt x="13765" y="13671"/>
                  </a:lnTo>
                  <a:lnTo>
                    <a:pt x="14012" y="14138"/>
                  </a:lnTo>
                  <a:lnTo>
                    <a:pt x="14177" y="14606"/>
                  </a:lnTo>
                  <a:lnTo>
                    <a:pt x="14259" y="15132"/>
                  </a:lnTo>
                  <a:lnTo>
                    <a:pt x="14506" y="15745"/>
                  </a:lnTo>
                  <a:lnTo>
                    <a:pt x="14836" y="16446"/>
                  </a:lnTo>
                  <a:lnTo>
                    <a:pt x="15166" y="17176"/>
                  </a:lnTo>
                  <a:lnTo>
                    <a:pt x="15660" y="17965"/>
                  </a:lnTo>
                  <a:lnTo>
                    <a:pt x="16237" y="18754"/>
                  </a:lnTo>
                  <a:lnTo>
                    <a:pt x="16897" y="19572"/>
                  </a:lnTo>
                  <a:lnTo>
                    <a:pt x="17638" y="20360"/>
                  </a:lnTo>
                  <a:lnTo>
                    <a:pt x="18380" y="21091"/>
                  </a:lnTo>
                  <a:lnTo>
                    <a:pt x="19122" y="21704"/>
                  </a:lnTo>
                  <a:lnTo>
                    <a:pt x="19864" y="22230"/>
                  </a:lnTo>
                  <a:lnTo>
                    <a:pt x="20688" y="22697"/>
                  </a:lnTo>
                  <a:lnTo>
                    <a:pt x="21512" y="23106"/>
                  </a:lnTo>
                  <a:lnTo>
                    <a:pt x="22419" y="23486"/>
                  </a:lnTo>
                  <a:lnTo>
                    <a:pt x="23408" y="23866"/>
                  </a:lnTo>
                  <a:lnTo>
                    <a:pt x="24479" y="24245"/>
                  </a:lnTo>
                  <a:lnTo>
                    <a:pt x="25550" y="24625"/>
                  </a:lnTo>
                  <a:lnTo>
                    <a:pt x="26457" y="24947"/>
                  </a:lnTo>
                  <a:lnTo>
                    <a:pt x="27199" y="25239"/>
                  </a:lnTo>
                  <a:lnTo>
                    <a:pt x="27858" y="25472"/>
                  </a:lnTo>
                  <a:lnTo>
                    <a:pt x="28435" y="25706"/>
                  </a:lnTo>
                  <a:lnTo>
                    <a:pt x="29012" y="25910"/>
                  </a:lnTo>
                  <a:lnTo>
                    <a:pt x="29506" y="26115"/>
                  </a:lnTo>
                  <a:lnTo>
                    <a:pt x="30001" y="26319"/>
                  </a:lnTo>
                  <a:lnTo>
                    <a:pt x="30495" y="26553"/>
                  </a:lnTo>
                  <a:lnTo>
                    <a:pt x="30908" y="26816"/>
                  </a:lnTo>
                  <a:lnTo>
                    <a:pt x="31237" y="27079"/>
                  </a:lnTo>
                  <a:lnTo>
                    <a:pt x="31649" y="27371"/>
                  </a:lnTo>
                  <a:lnTo>
                    <a:pt x="31897" y="27663"/>
                  </a:lnTo>
                  <a:lnTo>
                    <a:pt x="32226" y="27955"/>
                  </a:lnTo>
                  <a:lnTo>
                    <a:pt x="32556" y="28218"/>
                  </a:lnTo>
                  <a:lnTo>
                    <a:pt x="32968" y="28452"/>
                  </a:lnTo>
                  <a:lnTo>
                    <a:pt x="32886" y="28802"/>
                  </a:lnTo>
                  <a:lnTo>
                    <a:pt x="32803" y="29182"/>
                  </a:lnTo>
                  <a:lnTo>
                    <a:pt x="32803" y="29533"/>
                  </a:lnTo>
                  <a:lnTo>
                    <a:pt x="33133" y="29942"/>
                  </a:lnTo>
                  <a:lnTo>
                    <a:pt x="33298" y="30146"/>
                  </a:lnTo>
                  <a:lnTo>
                    <a:pt x="33215" y="30321"/>
                  </a:lnTo>
                  <a:lnTo>
                    <a:pt x="32968" y="30467"/>
                  </a:lnTo>
                  <a:lnTo>
                    <a:pt x="32721" y="30584"/>
                  </a:lnTo>
                  <a:lnTo>
                    <a:pt x="32309" y="30643"/>
                  </a:lnTo>
                  <a:lnTo>
                    <a:pt x="31897" y="30643"/>
                  </a:lnTo>
                  <a:lnTo>
                    <a:pt x="31567" y="30555"/>
                  </a:lnTo>
                  <a:lnTo>
                    <a:pt x="31237" y="30351"/>
                  </a:lnTo>
                  <a:lnTo>
                    <a:pt x="30825" y="29854"/>
                  </a:lnTo>
                  <a:lnTo>
                    <a:pt x="30660" y="29416"/>
                  </a:lnTo>
                  <a:lnTo>
                    <a:pt x="30578" y="28978"/>
                  </a:lnTo>
                  <a:lnTo>
                    <a:pt x="30331" y="28540"/>
                  </a:lnTo>
                  <a:lnTo>
                    <a:pt x="30083" y="28306"/>
                  </a:lnTo>
                  <a:lnTo>
                    <a:pt x="29754" y="28101"/>
                  </a:lnTo>
                  <a:lnTo>
                    <a:pt x="29177" y="27897"/>
                  </a:lnTo>
                  <a:lnTo>
                    <a:pt x="28600" y="27692"/>
                  </a:lnTo>
                  <a:lnTo>
                    <a:pt x="27858" y="27488"/>
                  </a:lnTo>
                  <a:lnTo>
                    <a:pt x="27116" y="27283"/>
                  </a:lnTo>
                  <a:lnTo>
                    <a:pt x="26375" y="27079"/>
                  </a:lnTo>
                  <a:lnTo>
                    <a:pt x="25550" y="26874"/>
                  </a:lnTo>
                  <a:lnTo>
                    <a:pt x="25550" y="27429"/>
                  </a:lnTo>
                  <a:lnTo>
                    <a:pt x="25550" y="27926"/>
                  </a:lnTo>
                  <a:lnTo>
                    <a:pt x="25880" y="28364"/>
                  </a:lnTo>
                  <a:lnTo>
                    <a:pt x="26787" y="28656"/>
                  </a:lnTo>
                  <a:lnTo>
                    <a:pt x="27364" y="28802"/>
                  </a:lnTo>
                  <a:lnTo>
                    <a:pt x="27941" y="29007"/>
                  </a:lnTo>
                  <a:lnTo>
                    <a:pt x="28435" y="29270"/>
                  </a:lnTo>
                  <a:lnTo>
                    <a:pt x="28765" y="29562"/>
                  </a:lnTo>
                  <a:lnTo>
                    <a:pt x="28930" y="29854"/>
                  </a:lnTo>
                  <a:lnTo>
                    <a:pt x="28847" y="30088"/>
                  </a:lnTo>
                  <a:lnTo>
                    <a:pt x="28517" y="30321"/>
                  </a:lnTo>
                  <a:lnTo>
                    <a:pt x="27941" y="30467"/>
                  </a:lnTo>
                  <a:lnTo>
                    <a:pt x="27364" y="30438"/>
                  </a:lnTo>
                  <a:lnTo>
                    <a:pt x="26787" y="30380"/>
                  </a:lnTo>
                  <a:lnTo>
                    <a:pt x="26210" y="30292"/>
                  </a:lnTo>
                  <a:lnTo>
                    <a:pt x="25550" y="30205"/>
                  </a:lnTo>
                  <a:lnTo>
                    <a:pt x="24973" y="30058"/>
                  </a:lnTo>
                  <a:lnTo>
                    <a:pt x="24314" y="29912"/>
                  </a:lnTo>
                  <a:lnTo>
                    <a:pt x="23737" y="29708"/>
                  </a:lnTo>
                  <a:lnTo>
                    <a:pt x="23160" y="29503"/>
                  </a:lnTo>
                  <a:lnTo>
                    <a:pt x="23490" y="29737"/>
                  </a:lnTo>
                  <a:lnTo>
                    <a:pt x="23902" y="29971"/>
                  </a:lnTo>
                  <a:lnTo>
                    <a:pt x="24314" y="30175"/>
                  </a:lnTo>
                  <a:lnTo>
                    <a:pt x="24809" y="30409"/>
                  </a:lnTo>
                  <a:lnTo>
                    <a:pt x="25386" y="30584"/>
                  </a:lnTo>
                  <a:lnTo>
                    <a:pt x="25880" y="30760"/>
                  </a:lnTo>
                  <a:lnTo>
                    <a:pt x="26457" y="30876"/>
                  </a:lnTo>
                  <a:lnTo>
                    <a:pt x="26951" y="30964"/>
                  </a:lnTo>
                  <a:lnTo>
                    <a:pt x="26539" y="31110"/>
                  </a:lnTo>
                  <a:lnTo>
                    <a:pt x="25962" y="31256"/>
                  </a:lnTo>
                  <a:lnTo>
                    <a:pt x="25221" y="31315"/>
                  </a:lnTo>
                  <a:lnTo>
                    <a:pt x="24314" y="31315"/>
                  </a:lnTo>
                  <a:lnTo>
                    <a:pt x="23408" y="31227"/>
                  </a:lnTo>
                  <a:lnTo>
                    <a:pt x="22336" y="31022"/>
                  </a:lnTo>
                  <a:lnTo>
                    <a:pt x="21265" y="30672"/>
                  </a:lnTo>
                  <a:lnTo>
                    <a:pt x="20193" y="30175"/>
                  </a:lnTo>
                  <a:lnTo>
                    <a:pt x="20441" y="30351"/>
                  </a:lnTo>
                  <a:lnTo>
                    <a:pt x="20688" y="30555"/>
                  </a:lnTo>
                  <a:lnTo>
                    <a:pt x="20935" y="30760"/>
                  </a:lnTo>
                  <a:lnTo>
                    <a:pt x="21265" y="30964"/>
                  </a:lnTo>
                  <a:lnTo>
                    <a:pt x="21677" y="31139"/>
                  </a:lnTo>
                  <a:lnTo>
                    <a:pt x="22006" y="31315"/>
                  </a:lnTo>
                  <a:lnTo>
                    <a:pt x="22336" y="31461"/>
                  </a:lnTo>
                  <a:lnTo>
                    <a:pt x="22748" y="31577"/>
                  </a:lnTo>
                  <a:lnTo>
                    <a:pt x="22089" y="31519"/>
                  </a:lnTo>
                  <a:lnTo>
                    <a:pt x="21430" y="31344"/>
                  </a:lnTo>
                  <a:lnTo>
                    <a:pt x="20688" y="31139"/>
                  </a:lnTo>
                  <a:lnTo>
                    <a:pt x="20028" y="30876"/>
                  </a:lnTo>
                  <a:lnTo>
                    <a:pt x="19287" y="30584"/>
                  </a:lnTo>
                  <a:lnTo>
                    <a:pt x="18627" y="30292"/>
                  </a:lnTo>
                  <a:lnTo>
                    <a:pt x="18050" y="30029"/>
                  </a:lnTo>
                  <a:lnTo>
                    <a:pt x="17473" y="29796"/>
                  </a:lnTo>
                  <a:lnTo>
                    <a:pt x="16732" y="29416"/>
                  </a:lnTo>
                  <a:lnTo>
                    <a:pt x="16567" y="29007"/>
                  </a:lnTo>
                  <a:lnTo>
                    <a:pt x="16649" y="28540"/>
                  </a:lnTo>
                  <a:lnTo>
                    <a:pt x="16732" y="27926"/>
                  </a:lnTo>
                  <a:lnTo>
                    <a:pt x="16649" y="27108"/>
                  </a:lnTo>
                  <a:lnTo>
                    <a:pt x="16484" y="26144"/>
                  </a:lnTo>
                  <a:lnTo>
                    <a:pt x="16072" y="25180"/>
                  </a:lnTo>
                  <a:lnTo>
                    <a:pt x="15413" y="24450"/>
                  </a:lnTo>
                  <a:lnTo>
                    <a:pt x="14919" y="24099"/>
                  </a:lnTo>
                  <a:lnTo>
                    <a:pt x="14424" y="23661"/>
                  </a:lnTo>
                  <a:lnTo>
                    <a:pt x="13847" y="23194"/>
                  </a:lnTo>
                  <a:lnTo>
                    <a:pt x="13270" y="22639"/>
                  </a:lnTo>
                  <a:lnTo>
                    <a:pt x="12528" y="22084"/>
                  </a:lnTo>
                  <a:lnTo>
                    <a:pt x="11622" y="21500"/>
                  </a:lnTo>
                  <a:lnTo>
                    <a:pt x="10715" y="20915"/>
                  </a:lnTo>
                  <a:lnTo>
                    <a:pt x="9561" y="20360"/>
                  </a:lnTo>
                  <a:lnTo>
                    <a:pt x="8325" y="19776"/>
                  </a:lnTo>
                  <a:lnTo>
                    <a:pt x="7254" y="19163"/>
                  </a:lnTo>
                  <a:lnTo>
                    <a:pt x="6182" y="18520"/>
                  </a:lnTo>
                  <a:lnTo>
                    <a:pt x="5193" y="17819"/>
                  </a:lnTo>
                  <a:lnTo>
                    <a:pt x="4287" y="17089"/>
                  </a:lnTo>
                  <a:lnTo>
                    <a:pt x="3380" y="16329"/>
                  </a:lnTo>
                  <a:lnTo>
                    <a:pt x="2473" y="15540"/>
                  </a:lnTo>
                  <a:lnTo>
                    <a:pt x="1649" y="14723"/>
                  </a:lnTo>
                  <a:lnTo>
                    <a:pt x="908" y="13992"/>
                  </a:lnTo>
                  <a:lnTo>
                    <a:pt x="413" y="13233"/>
                  </a:lnTo>
                  <a:lnTo>
                    <a:pt x="83" y="12532"/>
                  </a:lnTo>
                  <a:lnTo>
                    <a:pt x="1" y="11831"/>
                  </a:lnTo>
                  <a:lnTo>
                    <a:pt x="248" y="11188"/>
                  </a:lnTo>
                  <a:lnTo>
                    <a:pt x="908" y="10604"/>
                  </a:lnTo>
                  <a:lnTo>
                    <a:pt x="1897" y="10078"/>
                  </a:lnTo>
                  <a:lnTo>
                    <a:pt x="3298" y="9611"/>
                  </a:lnTo>
                  <a:lnTo>
                    <a:pt x="4122" y="9406"/>
                  </a:lnTo>
                  <a:lnTo>
                    <a:pt x="5028" y="9202"/>
                  </a:lnTo>
                  <a:lnTo>
                    <a:pt x="5853" y="8997"/>
                  </a:lnTo>
                  <a:lnTo>
                    <a:pt x="6759" y="8793"/>
                  </a:lnTo>
                  <a:lnTo>
                    <a:pt x="7666" y="8588"/>
                  </a:lnTo>
                  <a:lnTo>
                    <a:pt x="8490" y="8355"/>
                  </a:lnTo>
                  <a:lnTo>
                    <a:pt x="9397" y="8150"/>
                  </a:lnTo>
                  <a:lnTo>
                    <a:pt x="10303" y="7916"/>
                  </a:lnTo>
                  <a:lnTo>
                    <a:pt x="11210" y="7683"/>
                  </a:lnTo>
                  <a:lnTo>
                    <a:pt x="12199" y="7420"/>
                  </a:lnTo>
                  <a:lnTo>
                    <a:pt x="13105" y="7157"/>
                  </a:lnTo>
                  <a:lnTo>
                    <a:pt x="14094" y="6865"/>
                  </a:lnTo>
                  <a:lnTo>
                    <a:pt x="15001" y="6573"/>
                  </a:lnTo>
                  <a:lnTo>
                    <a:pt x="15990" y="6281"/>
                  </a:lnTo>
                  <a:lnTo>
                    <a:pt x="16979" y="5930"/>
                  </a:lnTo>
                  <a:lnTo>
                    <a:pt x="17968" y="5579"/>
                  </a:lnTo>
                  <a:lnTo>
                    <a:pt x="19039" y="5200"/>
                  </a:lnTo>
                  <a:lnTo>
                    <a:pt x="20276" y="4762"/>
                  </a:lnTo>
                  <a:lnTo>
                    <a:pt x="21759" y="4294"/>
                  </a:lnTo>
                  <a:lnTo>
                    <a:pt x="23243" y="3798"/>
                  </a:lnTo>
                  <a:lnTo>
                    <a:pt x="24891" y="3301"/>
                  </a:lnTo>
                  <a:lnTo>
                    <a:pt x="26622" y="2775"/>
                  </a:lnTo>
                  <a:lnTo>
                    <a:pt x="28435" y="2308"/>
                  </a:lnTo>
                  <a:lnTo>
                    <a:pt x="30331" y="1811"/>
                  </a:lnTo>
                  <a:lnTo>
                    <a:pt x="32226" y="1373"/>
                  </a:lnTo>
                  <a:lnTo>
                    <a:pt x="34204" y="993"/>
                  </a:lnTo>
                  <a:lnTo>
                    <a:pt x="36100" y="643"/>
                  </a:lnTo>
                  <a:lnTo>
                    <a:pt x="38078" y="351"/>
                  </a:lnTo>
                  <a:lnTo>
                    <a:pt x="39973" y="146"/>
                  </a:lnTo>
                  <a:lnTo>
                    <a:pt x="41787" y="29"/>
                  </a:lnTo>
                  <a:lnTo>
                    <a:pt x="43600" y="0"/>
                  </a:lnTo>
                  <a:lnTo>
                    <a:pt x="45331" y="88"/>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37" name="Shape 537"/>
            <p:cNvSpPr/>
            <p:nvPr/>
          </p:nvSpPr>
          <p:spPr>
            <a:xfrm>
              <a:off x="2206725" y="584225"/>
              <a:ext cx="679975" cy="584975"/>
            </a:xfrm>
            <a:custGeom>
              <a:avLst/>
              <a:gdLst/>
              <a:ahLst/>
              <a:cxnLst/>
              <a:rect l="0" t="0" r="0" b="0"/>
              <a:pathLst>
                <a:path w="27199" h="23399" extrusionOk="0">
                  <a:moveTo>
                    <a:pt x="12116" y="0"/>
                  </a:moveTo>
                  <a:lnTo>
                    <a:pt x="11704" y="1519"/>
                  </a:lnTo>
                  <a:lnTo>
                    <a:pt x="11704" y="3447"/>
                  </a:lnTo>
                  <a:lnTo>
                    <a:pt x="12116" y="5433"/>
                  </a:lnTo>
                  <a:lnTo>
                    <a:pt x="13187" y="7128"/>
                  </a:lnTo>
                  <a:lnTo>
                    <a:pt x="13846" y="7887"/>
                  </a:lnTo>
                  <a:lnTo>
                    <a:pt x="14506" y="8734"/>
                  </a:lnTo>
                  <a:lnTo>
                    <a:pt x="15000" y="9611"/>
                  </a:lnTo>
                  <a:lnTo>
                    <a:pt x="15330" y="10458"/>
                  </a:lnTo>
                  <a:lnTo>
                    <a:pt x="15412" y="11305"/>
                  </a:lnTo>
                  <a:lnTo>
                    <a:pt x="15247" y="12064"/>
                  </a:lnTo>
                  <a:lnTo>
                    <a:pt x="14835" y="12736"/>
                  </a:lnTo>
                  <a:lnTo>
                    <a:pt x="13929" y="13262"/>
                  </a:lnTo>
                  <a:lnTo>
                    <a:pt x="14341" y="13700"/>
                  </a:lnTo>
                  <a:lnTo>
                    <a:pt x="14835" y="14255"/>
                  </a:lnTo>
                  <a:lnTo>
                    <a:pt x="15412" y="14898"/>
                  </a:lnTo>
                  <a:lnTo>
                    <a:pt x="15907" y="15570"/>
                  </a:lnTo>
                  <a:lnTo>
                    <a:pt x="16319" y="16242"/>
                  </a:lnTo>
                  <a:lnTo>
                    <a:pt x="16649" y="16913"/>
                  </a:lnTo>
                  <a:lnTo>
                    <a:pt x="16813" y="17527"/>
                  </a:lnTo>
                  <a:lnTo>
                    <a:pt x="16813" y="18023"/>
                  </a:lnTo>
                  <a:lnTo>
                    <a:pt x="18132" y="18228"/>
                  </a:lnTo>
                  <a:lnTo>
                    <a:pt x="19368" y="18491"/>
                  </a:lnTo>
                  <a:lnTo>
                    <a:pt x="20522" y="18724"/>
                  </a:lnTo>
                  <a:lnTo>
                    <a:pt x="21511" y="19017"/>
                  </a:lnTo>
                  <a:lnTo>
                    <a:pt x="22418" y="19338"/>
                  </a:lnTo>
                  <a:lnTo>
                    <a:pt x="23160" y="19688"/>
                  </a:lnTo>
                  <a:lnTo>
                    <a:pt x="23819" y="20068"/>
                  </a:lnTo>
                  <a:lnTo>
                    <a:pt x="24313" y="20506"/>
                  </a:lnTo>
                  <a:lnTo>
                    <a:pt x="23654" y="20331"/>
                  </a:lnTo>
                  <a:lnTo>
                    <a:pt x="22995" y="20127"/>
                  </a:lnTo>
                  <a:lnTo>
                    <a:pt x="22335" y="19893"/>
                  </a:lnTo>
                  <a:lnTo>
                    <a:pt x="21429" y="19601"/>
                  </a:lnTo>
                  <a:lnTo>
                    <a:pt x="20193" y="19309"/>
                  </a:lnTo>
                  <a:lnTo>
                    <a:pt x="18462" y="18987"/>
                  </a:lnTo>
                  <a:lnTo>
                    <a:pt x="16072" y="18637"/>
                  </a:lnTo>
                  <a:lnTo>
                    <a:pt x="12940" y="18286"/>
                  </a:lnTo>
                  <a:lnTo>
                    <a:pt x="12940" y="18695"/>
                  </a:lnTo>
                  <a:lnTo>
                    <a:pt x="12610" y="19046"/>
                  </a:lnTo>
                  <a:lnTo>
                    <a:pt x="12033" y="19309"/>
                  </a:lnTo>
                  <a:lnTo>
                    <a:pt x="11374" y="19572"/>
                  </a:lnTo>
                  <a:lnTo>
                    <a:pt x="11456" y="18987"/>
                  </a:lnTo>
                  <a:lnTo>
                    <a:pt x="11374" y="18316"/>
                  </a:lnTo>
                  <a:lnTo>
                    <a:pt x="10962" y="17673"/>
                  </a:lnTo>
                  <a:lnTo>
                    <a:pt x="10055" y="17205"/>
                  </a:lnTo>
                  <a:lnTo>
                    <a:pt x="9561" y="17059"/>
                  </a:lnTo>
                  <a:lnTo>
                    <a:pt x="8901" y="16884"/>
                  </a:lnTo>
                  <a:lnTo>
                    <a:pt x="8160" y="16767"/>
                  </a:lnTo>
                  <a:lnTo>
                    <a:pt x="7418" y="16650"/>
                  </a:lnTo>
                  <a:lnTo>
                    <a:pt x="6511" y="16563"/>
                  </a:lnTo>
                  <a:lnTo>
                    <a:pt x="5605" y="16504"/>
                  </a:lnTo>
                  <a:lnTo>
                    <a:pt x="4616" y="16475"/>
                  </a:lnTo>
                  <a:lnTo>
                    <a:pt x="3627" y="16475"/>
                  </a:lnTo>
                  <a:lnTo>
                    <a:pt x="2638" y="16504"/>
                  </a:lnTo>
                  <a:lnTo>
                    <a:pt x="1813" y="16563"/>
                  </a:lnTo>
                  <a:lnTo>
                    <a:pt x="1072" y="16650"/>
                  </a:lnTo>
                  <a:lnTo>
                    <a:pt x="495" y="16767"/>
                  </a:lnTo>
                  <a:lnTo>
                    <a:pt x="165" y="16884"/>
                  </a:lnTo>
                  <a:lnTo>
                    <a:pt x="0" y="17001"/>
                  </a:lnTo>
                  <a:lnTo>
                    <a:pt x="0" y="17176"/>
                  </a:lnTo>
                  <a:lnTo>
                    <a:pt x="330" y="17322"/>
                  </a:lnTo>
                  <a:lnTo>
                    <a:pt x="824" y="17439"/>
                  </a:lnTo>
                  <a:lnTo>
                    <a:pt x="1484" y="17527"/>
                  </a:lnTo>
                  <a:lnTo>
                    <a:pt x="2143" y="17585"/>
                  </a:lnTo>
                  <a:lnTo>
                    <a:pt x="2885" y="17614"/>
                  </a:lnTo>
                  <a:lnTo>
                    <a:pt x="3709" y="17644"/>
                  </a:lnTo>
                  <a:lnTo>
                    <a:pt x="4451" y="17644"/>
                  </a:lnTo>
                  <a:lnTo>
                    <a:pt x="5193" y="17644"/>
                  </a:lnTo>
                  <a:lnTo>
                    <a:pt x="5852" y="17673"/>
                  </a:lnTo>
                  <a:lnTo>
                    <a:pt x="6429" y="17702"/>
                  </a:lnTo>
                  <a:lnTo>
                    <a:pt x="7006" y="17790"/>
                  </a:lnTo>
                  <a:lnTo>
                    <a:pt x="7418" y="17936"/>
                  </a:lnTo>
                  <a:lnTo>
                    <a:pt x="7830" y="18111"/>
                  </a:lnTo>
                  <a:lnTo>
                    <a:pt x="8077" y="18345"/>
                  </a:lnTo>
                  <a:lnTo>
                    <a:pt x="8324" y="18637"/>
                  </a:lnTo>
                  <a:lnTo>
                    <a:pt x="8572" y="18987"/>
                  </a:lnTo>
                  <a:lnTo>
                    <a:pt x="8654" y="19396"/>
                  </a:lnTo>
                  <a:lnTo>
                    <a:pt x="8736" y="19805"/>
                  </a:lnTo>
                  <a:lnTo>
                    <a:pt x="8984" y="20127"/>
                  </a:lnTo>
                  <a:lnTo>
                    <a:pt x="9313" y="20448"/>
                  </a:lnTo>
                  <a:lnTo>
                    <a:pt x="9808" y="20711"/>
                  </a:lnTo>
                  <a:lnTo>
                    <a:pt x="10302" y="20974"/>
                  </a:lnTo>
                  <a:lnTo>
                    <a:pt x="10962" y="21237"/>
                  </a:lnTo>
                  <a:lnTo>
                    <a:pt x="11704" y="21500"/>
                  </a:lnTo>
                  <a:lnTo>
                    <a:pt x="12610" y="21821"/>
                  </a:lnTo>
                  <a:lnTo>
                    <a:pt x="13517" y="22171"/>
                  </a:lnTo>
                  <a:lnTo>
                    <a:pt x="14588" y="22493"/>
                  </a:lnTo>
                  <a:lnTo>
                    <a:pt x="15660" y="22785"/>
                  </a:lnTo>
                  <a:lnTo>
                    <a:pt x="16896" y="23048"/>
                  </a:lnTo>
                  <a:lnTo>
                    <a:pt x="18050" y="23252"/>
                  </a:lnTo>
                  <a:lnTo>
                    <a:pt x="19286" y="23369"/>
                  </a:lnTo>
                  <a:lnTo>
                    <a:pt x="20605" y="23398"/>
                  </a:lnTo>
                  <a:lnTo>
                    <a:pt x="21841" y="23311"/>
                  </a:lnTo>
                  <a:lnTo>
                    <a:pt x="23077" y="23135"/>
                  </a:lnTo>
                  <a:lnTo>
                    <a:pt x="24231" y="22872"/>
                  </a:lnTo>
                  <a:lnTo>
                    <a:pt x="25220" y="22522"/>
                  </a:lnTo>
                  <a:lnTo>
                    <a:pt x="26044" y="22142"/>
                  </a:lnTo>
                  <a:lnTo>
                    <a:pt x="26704" y="21675"/>
                  </a:lnTo>
                  <a:lnTo>
                    <a:pt x="27116" y="21178"/>
                  </a:lnTo>
                  <a:lnTo>
                    <a:pt x="27198" y="20652"/>
                  </a:lnTo>
                  <a:lnTo>
                    <a:pt x="27033" y="20068"/>
                  </a:lnTo>
                  <a:lnTo>
                    <a:pt x="26704" y="19542"/>
                  </a:lnTo>
                  <a:lnTo>
                    <a:pt x="26374" y="19075"/>
                  </a:lnTo>
                  <a:lnTo>
                    <a:pt x="25962" y="18695"/>
                  </a:lnTo>
                  <a:lnTo>
                    <a:pt x="25632" y="18374"/>
                  </a:lnTo>
                  <a:lnTo>
                    <a:pt x="25302" y="18053"/>
                  </a:lnTo>
                  <a:lnTo>
                    <a:pt x="24973" y="17702"/>
                  </a:lnTo>
                  <a:lnTo>
                    <a:pt x="24726" y="17322"/>
                  </a:lnTo>
                  <a:lnTo>
                    <a:pt x="24478" y="16884"/>
                  </a:lnTo>
                  <a:lnTo>
                    <a:pt x="24231" y="16446"/>
                  </a:lnTo>
                  <a:lnTo>
                    <a:pt x="23984" y="16037"/>
                  </a:lnTo>
                  <a:lnTo>
                    <a:pt x="23654" y="15687"/>
                  </a:lnTo>
                  <a:lnTo>
                    <a:pt x="23242" y="15336"/>
                  </a:lnTo>
                  <a:lnTo>
                    <a:pt x="22912" y="15044"/>
                  </a:lnTo>
                  <a:lnTo>
                    <a:pt x="22500" y="14752"/>
                  </a:lnTo>
                  <a:lnTo>
                    <a:pt x="22088" y="14460"/>
                  </a:lnTo>
                  <a:lnTo>
                    <a:pt x="21676" y="14138"/>
                  </a:lnTo>
                  <a:lnTo>
                    <a:pt x="21346" y="13583"/>
                  </a:lnTo>
                  <a:lnTo>
                    <a:pt x="21594" y="13116"/>
                  </a:lnTo>
                  <a:lnTo>
                    <a:pt x="22171" y="12502"/>
                  </a:lnTo>
                  <a:lnTo>
                    <a:pt x="22912" y="11568"/>
                  </a:lnTo>
                  <a:lnTo>
                    <a:pt x="23242" y="10983"/>
                  </a:lnTo>
                  <a:lnTo>
                    <a:pt x="23407" y="10428"/>
                  </a:lnTo>
                  <a:lnTo>
                    <a:pt x="23572" y="9844"/>
                  </a:lnTo>
                  <a:lnTo>
                    <a:pt x="23572" y="9260"/>
                  </a:lnTo>
                  <a:lnTo>
                    <a:pt x="23324" y="8647"/>
                  </a:lnTo>
                  <a:lnTo>
                    <a:pt x="22995" y="8033"/>
                  </a:lnTo>
                  <a:lnTo>
                    <a:pt x="22335" y="7390"/>
                  </a:lnTo>
                  <a:lnTo>
                    <a:pt x="21346" y="6748"/>
                  </a:lnTo>
                  <a:lnTo>
                    <a:pt x="21264" y="6076"/>
                  </a:lnTo>
                  <a:lnTo>
                    <a:pt x="20769" y="5229"/>
                  </a:lnTo>
                  <a:lnTo>
                    <a:pt x="19945" y="4294"/>
                  </a:lnTo>
                  <a:lnTo>
                    <a:pt x="18874" y="3301"/>
                  </a:lnTo>
                  <a:lnTo>
                    <a:pt x="17555" y="2337"/>
                  </a:lnTo>
                  <a:lnTo>
                    <a:pt x="15907" y="1431"/>
                  </a:lnTo>
                  <a:lnTo>
                    <a:pt x="14094" y="613"/>
                  </a:lnTo>
                  <a:lnTo>
                    <a:pt x="12116" y="0"/>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38" name="Shape 538"/>
            <p:cNvSpPr/>
            <p:nvPr/>
          </p:nvSpPr>
          <p:spPr>
            <a:xfrm>
              <a:off x="2182000" y="962500"/>
              <a:ext cx="307025" cy="42375"/>
            </a:xfrm>
            <a:custGeom>
              <a:avLst/>
              <a:gdLst/>
              <a:ahLst/>
              <a:cxnLst/>
              <a:rect l="0" t="0" r="0" b="0"/>
              <a:pathLst>
                <a:path w="12281" h="1695" extrusionOk="0">
                  <a:moveTo>
                    <a:pt x="12116" y="1695"/>
                  </a:moveTo>
                  <a:lnTo>
                    <a:pt x="12280" y="1403"/>
                  </a:lnTo>
                  <a:lnTo>
                    <a:pt x="12280" y="1052"/>
                  </a:lnTo>
                  <a:lnTo>
                    <a:pt x="11951" y="702"/>
                  </a:lnTo>
                  <a:lnTo>
                    <a:pt x="11209" y="409"/>
                  </a:lnTo>
                  <a:lnTo>
                    <a:pt x="10632" y="293"/>
                  </a:lnTo>
                  <a:lnTo>
                    <a:pt x="9890" y="205"/>
                  </a:lnTo>
                  <a:lnTo>
                    <a:pt x="9066" y="117"/>
                  </a:lnTo>
                  <a:lnTo>
                    <a:pt x="8160" y="59"/>
                  </a:lnTo>
                  <a:lnTo>
                    <a:pt x="7171" y="30"/>
                  </a:lnTo>
                  <a:lnTo>
                    <a:pt x="6182" y="0"/>
                  </a:lnTo>
                  <a:lnTo>
                    <a:pt x="5193" y="0"/>
                  </a:lnTo>
                  <a:lnTo>
                    <a:pt x="4204" y="0"/>
                  </a:lnTo>
                  <a:lnTo>
                    <a:pt x="3297" y="30"/>
                  </a:lnTo>
                  <a:lnTo>
                    <a:pt x="2473" y="59"/>
                  </a:lnTo>
                  <a:lnTo>
                    <a:pt x="1731" y="88"/>
                  </a:lnTo>
                  <a:lnTo>
                    <a:pt x="1072" y="117"/>
                  </a:lnTo>
                  <a:lnTo>
                    <a:pt x="577" y="176"/>
                  </a:lnTo>
                  <a:lnTo>
                    <a:pt x="165" y="293"/>
                  </a:lnTo>
                  <a:lnTo>
                    <a:pt x="0" y="409"/>
                  </a:lnTo>
                  <a:lnTo>
                    <a:pt x="83" y="556"/>
                  </a:lnTo>
                  <a:lnTo>
                    <a:pt x="330" y="877"/>
                  </a:lnTo>
                  <a:lnTo>
                    <a:pt x="660" y="1081"/>
                  </a:lnTo>
                  <a:lnTo>
                    <a:pt x="1072" y="1169"/>
                  </a:lnTo>
                  <a:lnTo>
                    <a:pt x="1896" y="1111"/>
                  </a:lnTo>
                  <a:lnTo>
                    <a:pt x="2473" y="1052"/>
                  </a:lnTo>
                  <a:lnTo>
                    <a:pt x="3050" y="994"/>
                  </a:lnTo>
                  <a:lnTo>
                    <a:pt x="3709" y="935"/>
                  </a:lnTo>
                  <a:lnTo>
                    <a:pt x="4368" y="877"/>
                  </a:lnTo>
                  <a:lnTo>
                    <a:pt x="5028" y="848"/>
                  </a:lnTo>
                  <a:lnTo>
                    <a:pt x="5605" y="848"/>
                  </a:lnTo>
                  <a:lnTo>
                    <a:pt x="6182" y="877"/>
                  </a:lnTo>
                  <a:lnTo>
                    <a:pt x="6676" y="935"/>
                  </a:lnTo>
                  <a:lnTo>
                    <a:pt x="7171" y="994"/>
                  </a:lnTo>
                  <a:lnTo>
                    <a:pt x="7912" y="1081"/>
                  </a:lnTo>
                  <a:lnTo>
                    <a:pt x="8654" y="1140"/>
                  </a:lnTo>
                  <a:lnTo>
                    <a:pt x="9478" y="1227"/>
                  </a:lnTo>
                  <a:lnTo>
                    <a:pt x="10302" y="1315"/>
                  </a:lnTo>
                  <a:lnTo>
                    <a:pt x="11044" y="1432"/>
                  </a:lnTo>
                  <a:lnTo>
                    <a:pt x="11704" y="1549"/>
                  </a:lnTo>
                  <a:lnTo>
                    <a:pt x="12116" y="1695"/>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39" name="Shape 539"/>
            <p:cNvSpPr/>
            <p:nvPr/>
          </p:nvSpPr>
          <p:spPr>
            <a:xfrm>
              <a:off x="2204650" y="929625"/>
              <a:ext cx="257600" cy="24875"/>
            </a:xfrm>
            <a:custGeom>
              <a:avLst/>
              <a:gdLst/>
              <a:ahLst/>
              <a:cxnLst/>
              <a:rect l="0" t="0" r="0" b="0"/>
              <a:pathLst>
                <a:path w="10304" h="995" extrusionOk="0">
                  <a:moveTo>
                    <a:pt x="9149" y="994"/>
                  </a:moveTo>
                  <a:lnTo>
                    <a:pt x="9891" y="994"/>
                  </a:lnTo>
                  <a:lnTo>
                    <a:pt x="10303" y="848"/>
                  </a:lnTo>
                  <a:lnTo>
                    <a:pt x="10221" y="585"/>
                  </a:lnTo>
                  <a:lnTo>
                    <a:pt x="9479" y="352"/>
                  </a:lnTo>
                  <a:lnTo>
                    <a:pt x="8819" y="264"/>
                  </a:lnTo>
                  <a:lnTo>
                    <a:pt x="7830" y="176"/>
                  </a:lnTo>
                  <a:lnTo>
                    <a:pt x="6677" y="118"/>
                  </a:lnTo>
                  <a:lnTo>
                    <a:pt x="5523" y="59"/>
                  </a:lnTo>
                  <a:lnTo>
                    <a:pt x="4204" y="1"/>
                  </a:lnTo>
                  <a:lnTo>
                    <a:pt x="3050" y="1"/>
                  </a:lnTo>
                  <a:lnTo>
                    <a:pt x="2061" y="1"/>
                  </a:lnTo>
                  <a:lnTo>
                    <a:pt x="1237" y="30"/>
                  </a:lnTo>
                  <a:lnTo>
                    <a:pt x="330" y="264"/>
                  </a:lnTo>
                  <a:lnTo>
                    <a:pt x="1" y="585"/>
                  </a:lnTo>
                  <a:lnTo>
                    <a:pt x="330" y="877"/>
                  </a:lnTo>
                  <a:lnTo>
                    <a:pt x="1155" y="965"/>
                  </a:lnTo>
                  <a:lnTo>
                    <a:pt x="1896" y="907"/>
                  </a:lnTo>
                  <a:lnTo>
                    <a:pt x="2968" y="848"/>
                  </a:lnTo>
                  <a:lnTo>
                    <a:pt x="4122" y="848"/>
                  </a:lnTo>
                  <a:lnTo>
                    <a:pt x="5358" y="848"/>
                  </a:lnTo>
                  <a:lnTo>
                    <a:pt x="6512" y="877"/>
                  </a:lnTo>
                  <a:lnTo>
                    <a:pt x="7666" y="907"/>
                  </a:lnTo>
                  <a:lnTo>
                    <a:pt x="8572" y="936"/>
                  </a:lnTo>
                  <a:lnTo>
                    <a:pt x="9149" y="994"/>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40" name="Shape 540"/>
            <p:cNvSpPr/>
            <p:nvPr/>
          </p:nvSpPr>
          <p:spPr>
            <a:xfrm>
              <a:off x="2260300" y="909200"/>
              <a:ext cx="175150" cy="19000"/>
            </a:xfrm>
            <a:custGeom>
              <a:avLst/>
              <a:gdLst/>
              <a:ahLst/>
              <a:cxnLst/>
              <a:rect l="0" t="0" r="0" b="0"/>
              <a:pathLst>
                <a:path w="7006" h="760" extrusionOk="0">
                  <a:moveTo>
                    <a:pt x="7006" y="760"/>
                  </a:moveTo>
                  <a:lnTo>
                    <a:pt x="6593" y="643"/>
                  </a:lnTo>
                  <a:lnTo>
                    <a:pt x="6099" y="497"/>
                  </a:lnTo>
                  <a:lnTo>
                    <a:pt x="5357" y="380"/>
                  </a:lnTo>
                  <a:lnTo>
                    <a:pt x="4615" y="263"/>
                  </a:lnTo>
                  <a:lnTo>
                    <a:pt x="3791" y="146"/>
                  </a:lnTo>
                  <a:lnTo>
                    <a:pt x="2967" y="88"/>
                  </a:lnTo>
                  <a:lnTo>
                    <a:pt x="2308" y="29"/>
                  </a:lnTo>
                  <a:lnTo>
                    <a:pt x="1648" y="0"/>
                  </a:lnTo>
                  <a:lnTo>
                    <a:pt x="659" y="58"/>
                  </a:lnTo>
                  <a:lnTo>
                    <a:pt x="83" y="205"/>
                  </a:lnTo>
                  <a:lnTo>
                    <a:pt x="0" y="380"/>
                  </a:lnTo>
                  <a:lnTo>
                    <a:pt x="577" y="497"/>
                  </a:lnTo>
                  <a:lnTo>
                    <a:pt x="1154" y="526"/>
                  </a:lnTo>
                  <a:lnTo>
                    <a:pt x="1896" y="555"/>
                  </a:lnTo>
                  <a:lnTo>
                    <a:pt x="2802" y="584"/>
                  </a:lnTo>
                  <a:lnTo>
                    <a:pt x="3791" y="584"/>
                  </a:lnTo>
                  <a:lnTo>
                    <a:pt x="4780" y="614"/>
                  </a:lnTo>
                  <a:lnTo>
                    <a:pt x="5687" y="643"/>
                  </a:lnTo>
                  <a:lnTo>
                    <a:pt x="6429" y="701"/>
                  </a:lnTo>
                  <a:lnTo>
                    <a:pt x="7006" y="760"/>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41" name="Shape 541"/>
            <p:cNvSpPr/>
            <p:nvPr/>
          </p:nvSpPr>
          <p:spPr>
            <a:xfrm>
              <a:off x="2093400" y="944250"/>
              <a:ext cx="88625" cy="27775"/>
            </a:xfrm>
            <a:custGeom>
              <a:avLst/>
              <a:gdLst/>
              <a:ahLst/>
              <a:cxnLst/>
              <a:rect l="0" t="0" r="0" b="0"/>
              <a:pathLst>
                <a:path w="3545" h="1111" extrusionOk="0">
                  <a:moveTo>
                    <a:pt x="3215" y="59"/>
                  </a:moveTo>
                  <a:lnTo>
                    <a:pt x="2802" y="29"/>
                  </a:lnTo>
                  <a:lnTo>
                    <a:pt x="2390" y="0"/>
                  </a:lnTo>
                  <a:lnTo>
                    <a:pt x="1896" y="0"/>
                  </a:lnTo>
                  <a:lnTo>
                    <a:pt x="1401" y="29"/>
                  </a:lnTo>
                  <a:lnTo>
                    <a:pt x="989" y="88"/>
                  </a:lnTo>
                  <a:lnTo>
                    <a:pt x="577" y="146"/>
                  </a:lnTo>
                  <a:lnTo>
                    <a:pt x="248" y="234"/>
                  </a:lnTo>
                  <a:lnTo>
                    <a:pt x="0" y="380"/>
                  </a:lnTo>
                  <a:lnTo>
                    <a:pt x="0" y="526"/>
                  </a:lnTo>
                  <a:lnTo>
                    <a:pt x="83" y="643"/>
                  </a:lnTo>
                  <a:lnTo>
                    <a:pt x="330" y="760"/>
                  </a:lnTo>
                  <a:lnTo>
                    <a:pt x="660" y="877"/>
                  </a:lnTo>
                  <a:lnTo>
                    <a:pt x="1072" y="935"/>
                  </a:lnTo>
                  <a:lnTo>
                    <a:pt x="1484" y="1023"/>
                  </a:lnTo>
                  <a:lnTo>
                    <a:pt x="1896" y="1081"/>
                  </a:lnTo>
                  <a:lnTo>
                    <a:pt x="2308" y="1110"/>
                  </a:lnTo>
                  <a:lnTo>
                    <a:pt x="2390" y="935"/>
                  </a:lnTo>
                  <a:lnTo>
                    <a:pt x="2720" y="760"/>
                  </a:lnTo>
                  <a:lnTo>
                    <a:pt x="3050" y="614"/>
                  </a:lnTo>
                  <a:lnTo>
                    <a:pt x="3544" y="555"/>
                  </a:lnTo>
                  <a:lnTo>
                    <a:pt x="3215" y="59"/>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42" name="Shape 542"/>
            <p:cNvSpPr/>
            <p:nvPr/>
          </p:nvSpPr>
          <p:spPr>
            <a:xfrm>
              <a:off x="888025" y="454950"/>
              <a:ext cx="1607175" cy="838400"/>
            </a:xfrm>
            <a:custGeom>
              <a:avLst/>
              <a:gdLst/>
              <a:ahLst/>
              <a:cxnLst/>
              <a:rect l="0" t="0" r="0" b="0"/>
              <a:pathLst>
                <a:path w="64287" h="33536" extrusionOk="0">
                  <a:moveTo>
                    <a:pt x="57693" y="2221"/>
                  </a:moveTo>
                  <a:lnTo>
                    <a:pt x="57611" y="2688"/>
                  </a:lnTo>
                  <a:lnTo>
                    <a:pt x="57281" y="3389"/>
                  </a:lnTo>
                  <a:lnTo>
                    <a:pt x="56787" y="4265"/>
                  </a:lnTo>
                  <a:lnTo>
                    <a:pt x="56292" y="5229"/>
                  </a:lnTo>
                  <a:lnTo>
                    <a:pt x="55715" y="6223"/>
                  </a:lnTo>
                  <a:lnTo>
                    <a:pt x="55138" y="7099"/>
                  </a:lnTo>
                  <a:lnTo>
                    <a:pt x="54644" y="7800"/>
                  </a:lnTo>
                  <a:lnTo>
                    <a:pt x="54314" y="8267"/>
                  </a:lnTo>
                  <a:lnTo>
                    <a:pt x="54149" y="8443"/>
                  </a:lnTo>
                  <a:lnTo>
                    <a:pt x="53820" y="8676"/>
                  </a:lnTo>
                  <a:lnTo>
                    <a:pt x="53408" y="8910"/>
                  </a:lnTo>
                  <a:lnTo>
                    <a:pt x="52913" y="9202"/>
                  </a:lnTo>
                  <a:lnTo>
                    <a:pt x="52336" y="9494"/>
                  </a:lnTo>
                  <a:lnTo>
                    <a:pt x="51594" y="9816"/>
                  </a:lnTo>
                  <a:lnTo>
                    <a:pt x="50853" y="10108"/>
                  </a:lnTo>
                  <a:lnTo>
                    <a:pt x="49946" y="10429"/>
                  </a:lnTo>
                  <a:lnTo>
                    <a:pt x="48957" y="10721"/>
                  </a:lnTo>
                  <a:lnTo>
                    <a:pt x="47886" y="10984"/>
                  </a:lnTo>
                  <a:lnTo>
                    <a:pt x="46649" y="11218"/>
                  </a:lnTo>
                  <a:lnTo>
                    <a:pt x="45413" y="11422"/>
                  </a:lnTo>
                  <a:lnTo>
                    <a:pt x="44012" y="11568"/>
                  </a:lnTo>
                  <a:lnTo>
                    <a:pt x="42528" y="11656"/>
                  </a:lnTo>
                  <a:lnTo>
                    <a:pt x="40963" y="11685"/>
                  </a:lnTo>
                  <a:lnTo>
                    <a:pt x="39314" y="11656"/>
                  </a:lnTo>
                  <a:lnTo>
                    <a:pt x="37583" y="11568"/>
                  </a:lnTo>
                  <a:lnTo>
                    <a:pt x="36017" y="11510"/>
                  </a:lnTo>
                  <a:lnTo>
                    <a:pt x="34534" y="11393"/>
                  </a:lnTo>
                  <a:lnTo>
                    <a:pt x="33133" y="11305"/>
                  </a:lnTo>
                  <a:lnTo>
                    <a:pt x="31897" y="11189"/>
                  </a:lnTo>
                  <a:lnTo>
                    <a:pt x="30743" y="11043"/>
                  </a:lnTo>
                  <a:lnTo>
                    <a:pt x="29671" y="10896"/>
                  </a:lnTo>
                  <a:lnTo>
                    <a:pt x="28682" y="10692"/>
                  </a:lnTo>
                  <a:lnTo>
                    <a:pt x="27693" y="10458"/>
                  </a:lnTo>
                  <a:lnTo>
                    <a:pt x="26869" y="10225"/>
                  </a:lnTo>
                  <a:lnTo>
                    <a:pt x="26127" y="9903"/>
                  </a:lnTo>
                  <a:lnTo>
                    <a:pt x="25468" y="9582"/>
                  </a:lnTo>
                  <a:lnTo>
                    <a:pt x="24891" y="9202"/>
                  </a:lnTo>
                  <a:lnTo>
                    <a:pt x="24314" y="8764"/>
                  </a:lnTo>
                  <a:lnTo>
                    <a:pt x="23820" y="8267"/>
                  </a:lnTo>
                  <a:lnTo>
                    <a:pt x="23408" y="7712"/>
                  </a:lnTo>
                  <a:lnTo>
                    <a:pt x="22583" y="6077"/>
                  </a:lnTo>
                  <a:lnTo>
                    <a:pt x="22006" y="4061"/>
                  </a:lnTo>
                  <a:lnTo>
                    <a:pt x="21924" y="2016"/>
                  </a:lnTo>
                  <a:lnTo>
                    <a:pt x="22336" y="205"/>
                  </a:lnTo>
                  <a:lnTo>
                    <a:pt x="21677" y="88"/>
                  </a:lnTo>
                  <a:lnTo>
                    <a:pt x="20853" y="30"/>
                  </a:lnTo>
                  <a:lnTo>
                    <a:pt x="19946" y="1"/>
                  </a:lnTo>
                  <a:lnTo>
                    <a:pt x="18875" y="1"/>
                  </a:lnTo>
                  <a:lnTo>
                    <a:pt x="17803" y="59"/>
                  </a:lnTo>
                  <a:lnTo>
                    <a:pt x="16567" y="117"/>
                  </a:lnTo>
                  <a:lnTo>
                    <a:pt x="15331" y="264"/>
                  </a:lnTo>
                  <a:lnTo>
                    <a:pt x="14094" y="410"/>
                  </a:lnTo>
                  <a:lnTo>
                    <a:pt x="14177" y="1052"/>
                  </a:lnTo>
                  <a:lnTo>
                    <a:pt x="14177" y="1929"/>
                  </a:lnTo>
                  <a:lnTo>
                    <a:pt x="14094" y="2980"/>
                  </a:lnTo>
                  <a:lnTo>
                    <a:pt x="13930" y="4119"/>
                  </a:lnTo>
                  <a:lnTo>
                    <a:pt x="13517" y="5288"/>
                  </a:lnTo>
                  <a:lnTo>
                    <a:pt x="12941" y="6427"/>
                  </a:lnTo>
                  <a:lnTo>
                    <a:pt x="12116" y="7479"/>
                  </a:lnTo>
                  <a:lnTo>
                    <a:pt x="10963" y="8355"/>
                  </a:lnTo>
                  <a:lnTo>
                    <a:pt x="9891" y="9085"/>
                  </a:lnTo>
                  <a:lnTo>
                    <a:pt x="8984" y="9670"/>
                  </a:lnTo>
                  <a:lnTo>
                    <a:pt x="8325" y="10166"/>
                  </a:lnTo>
                  <a:lnTo>
                    <a:pt x="7748" y="10546"/>
                  </a:lnTo>
                  <a:lnTo>
                    <a:pt x="7171" y="10838"/>
                  </a:lnTo>
                  <a:lnTo>
                    <a:pt x="6594" y="11013"/>
                  </a:lnTo>
                  <a:lnTo>
                    <a:pt x="5935" y="11101"/>
                  </a:lnTo>
                  <a:lnTo>
                    <a:pt x="5028" y="11101"/>
                  </a:lnTo>
                  <a:lnTo>
                    <a:pt x="4369" y="11481"/>
                  </a:lnTo>
                  <a:lnTo>
                    <a:pt x="3792" y="12065"/>
                  </a:lnTo>
                  <a:lnTo>
                    <a:pt x="3298" y="12766"/>
                  </a:lnTo>
                  <a:lnTo>
                    <a:pt x="2886" y="13555"/>
                  </a:lnTo>
                  <a:lnTo>
                    <a:pt x="2638" y="14402"/>
                  </a:lnTo>
                  <a:lnTo>
                    <a:pt x="2474" y="15220"/>
                  </a:lnTo>
                  <a:lnTo>
                    <a:pt x="2556" y="16008"/>
                  </a:lnTo>
                  <a:lnTo>
                    <a:pt x="2721" y="16680"/>
                  </a:lnTo>
                  <a:lnTo>
                    <a:pt x="3050" y="17294"/>
                  </a:lnTo>
                  <a:lnTo>
                    <a:pt x="3298" y="17849"/>
                  </a:lnTo>
                  <a:lnTo>
                    <a:pt x="3627" y="18404"/>
                  </a:lnTo>
                  <a:lnTo>
                    <a:pt x="4039" y="18930"/>
                  </a:lnTo>
                  <a:lnTo>
                    <a:pt x="4534" y="19485"/>
                  </a:lnTo>
                  <a:lnTo>
                    <a:pt x="5111" y="20010"/>
                  </a:lnTo>
                  <a:lnTo>
                    <a:pt x="5935" y="20595"/>
                  </a:lnTo>
                  <a:lnTo>
                    <a:pt x="6842" y="21179"/>
                  </a:lnTo>
                  <a:lnTo>
                    <a:pt x="6430" y="21150"/>
                  </a:lnTo>
                  <a:lnTo>
                    <a:pt x="6017" y="21091"/>
                  </a:lnTo>
                  <a:lnTo>
                    <a:pt x="5523" y="21033"/>
                  </a:lnTo>
                  <a:lnTo>
                    <a:pt x="4946" y="20916"/>
                  </a:lnTo>
                  <a:lnTo>
                    <a:pt x="4369" y="20741"/>
                  </a:lnTo>
                  <a:lnTo>
                    <a:pt x="3710" y="20507"/>
                  </a:lnTo>
                  <a:lnTo>
                    <a:pt x="2968" y="20215"/>
                  </a:lnTo>
                  <a:lnTo>
                    <a:pt x="2226" y="19806"/>
                  </a:lnTo>
                  <a:lnTo>
                    <a:pt x="2226" y="20916"/>
                  </a:lnTo>
                  <a:lnTo>
                    <a:pt x="2226" y="21997"/>
                  </a:lnTo>
                  <a:lnTo>
                    <a:pt x="2144" y="23048"/>
                  </a:lnTo>
                  <a:lnTo>
                    <a:pt x="1979" y="24012"/>
                  </a:lnTo>
                  <a:lnTo>
                    <a:pt x="1649" y="24830"/>
                  </a:lnTo>
                  <a:lnTo>
                    <a:pt x="1155" y="25794"/>
                  </a:lnTo>
                  <a:lnTo>
                    <a:pt x="578" y="26729"/>
                  </a:lnTo>
                  <a:lnTo>
                    <a:pt x="1" y="27430"/>
                  </a:lnTo>
                  <a:lnTo>
                    <a:pt x="660" y="27839"/>
                  </a:lnTo>
                  <a:lnTo>
                    <a:pt x="1155" y="28248"/>
                  </a:lnTo>
                  <a:lnTo>
                    <a:pt x="1567" y="28628"/>
                  </a:lnTo>
                  <a:lnTo>
                    <a:pt x="1732" y="29007"/>
                  </a:lnTo>
                  <a:lnTo>
                    <a:pt x="1814" y="29446"/>
                  </a:lnTo>
                  <a:lnTo>
                    <a:pt x="1732" y="29971"/>
                  </a:lnTo>
                  <a:lnTo>
                    <a:pt x="1649" y="30614"/>
                  </a:lnTo>
                  <a:lnTo>
                    <a:pt x="1567" y="31286"/>
                  </a:lnTo>
                  <a:lnTo>
                    <a:pt x="2144" y="31403"/>
                  </a:lnTo>
                  <a:lnTo>
                    <a:pt x="2803" y="31578"/>
                  </a:lnTo>
                  <a:lnTo>
                    <a:pt x="3627" y="31724"/>
                  </a:lnTo>
                  <a:lnTo>
                    <a:pt x="4534" y="31899"/>
                  </a:lnTo>
                  <a:lnTo>
                    <a:pt x="5441" y="32104"/>
                  </a:lnTo>
                  <a:lnTo>
                    <a:pt x="6512" y="32308"/>
                  </a:lnTo>
                  <a:lnTo>
                    <a:pt x="7666" y="32484"/>
                  </a:lnTo>
                  <a:lnTo>
                    <a:pt x="8820" y="32688"/>
                  </a:lnTo>
                  <a:lnTo>
                    <a:pt x="10138" y="32863"/>
                  </a:lnTo>
                  <a:lnTo>
                    <a:pt x="11539" y="33039"/>
                  </a:lnTo>
                  <a:lnTo>
                    <a:pt x="12941" y="33185"/>
                  </a:lnTo>
                  <a:lnTo>
                    <a:pt x="14424" y="33331"/>
                  </a:lnTo>
                  <a:lnTo>
                    <a:pt x="16072" y="33418"/>
                  </a:lnTo>
                  <a:lnTo>
                    <a:pt x="17721" y="33506"/>
                  </a:lnTo>
                  <a:lnTo>
                    <a:pt x="19369" y="33535"/>
                  </a:lnTo>
                  <a:lnTo>
                    <a:pt x="21182" y="33535"/>
                  </a:lnTo>
                  <a:lnTo>
                    <a:pt x="20358" y="33214"/>
                  </a:lnTo>
                  <a:lnTo>
                    <a:pt x="19287" y="32747"/>
                  </a:lnTo>
                  <a:lnTo>
                    <a:pt x="18050" y="32133"/>
                  </a:lnTo>
                  <a:lnTo>
                    <a:pt x="16732" y="31432"/>
                  </a:lnTo>
                  <a:lnTo>
                    <a:pt x="15413" y="30614"/>
                  </a:lnTo>
                  <a:lnTo>
                    <a:pt x="14094" y="29738"/>
                  </a:lnTo>
                  <a:lnTo>
                    <a:pt x="12941" y="28803"/>
                  </a:lnTo>
                  <a:lnTo>
                    <a:pt x="12034" y="27868"/>
                  </a:lnTo>
                  <a:lnTo>
                    <a:pt x="12528" y="28102"/>
                  </a:lnTo>
                  <a:lnTo>
                    <a:pt x="13188" y="28394"/>
                  </a:lnTo>
                  <a:lnTo>
                    <a:pt x="13930" y="28715"/>
                  </a:lnTo>
                  <a:lnTo>
                    <a:pt x="14919" y="29066"/>
                  </a:lnTo>
                  <a:lnTo>
                    <a:pt x="15990" y="29446"/>
                  </a:lnTo>
                  <a:lnTo>
                    <a:pt x="17144" y="29855"/>
                  </a:lnTo>
                  <a:lnTo>
                    <a:pt x="18380" y="30264"/>
                  </a:lnTo>
                  <a:lnTo>
                    <a:pt x="19699" y="30672"/>
                  </a:lnTo>
                  <a:lnTo>
                    <a:pt x="21100" y="31081"/>
                  </a:lnTo>
                  <a:lnTo>
                    <a:pt x="22501" y="31461"/>
                  </a:lnTo>
                  <a:lnTo>
                    <a:pt x="23902" y="31812"/>
                  </a:lnTo>
                  <a:lnTo>
                    <a:pt x="25386" y="32133"/>
                  </a:lnTo>
                  <a:lnTo>
                    <a:pt x="26787" y="32396"/>
                  </a:lnTo>
                  <a:lnTo>
                    <a:pt x="28188" y="32630"/>
                  </a:lnTo>
                  <a:lnTo>
                    <a:pt x="29506" y="32776"/>
                  </a:lnTo>
                  <a:lnTo>
                    <a:pt x="30743" y="32863"/>
                  </a:lnTo>
                  <a:lnTo>
                    <a:pt x="32803" y="32893"/>
                  </a:lnTo>
                  <a:lnTo>
                    <a:pt x="34039" y="32805"/>
                  </a:lnTo>
                  <a:lnTo>
                    <a:pt x="34699" y="32630"/>
                  </a:lnTo>
                  <a:lnTo>
                    <a:pt x="34781" y="32396"/>
                  </a:lnTo>
                  <a:lnTo>
                    <a:pt x="34452" y="32104"/>
                  </a:lnTo>
                  <a:lnTo>
                    <a:pt x="33792" y="31753"/>
                  </a:lnTo>
                  <a:lnTo>
                    <a:pt x="32886" y="31432"/>
                  </a:lnTo>
                  <a:lnTo>
                    <a:pt x="31897" y="31081"/>
                  </a:lnTo>
                  <a:lnTo>
                    <a:pt x="31320" y="30906"/>
                  </a:lnTo>
                  <a:lnTo>
                    <a:pt x="30578" y="30643"/>
                  </a:lnTo>
                  <a:lnTo>
                    <a:pt x="29754" y="30322"/>
                  </a:lnTo>
                  <a:lnTo>
                    <a:pt x="28847" y="29971"/>
                  </a:lnTo>
                  <a:lnTo>
                    <a:pt x="27776" y="29562"/>
                  </a:lnTo>
                  <a:lnTo>
                    <a:pt x="26704" y="29095"/>
                  </a:lnTo>
                  <a:lnTo>
                    <a:pt x="25633" y="28598"/>
                  </a:lnTo>
                  <a:lnTo>
                    <a:pt x="24479" y="28043"/>
                  </a:lnTo>
                  <a:lnTo>
                    <a:pt x="23243" y="27459"/>
                  </a:lnTo>
                  <a:lnTo>
                    <a:pt x="22089" y="26817"/>
                  </a:lnTo>
                  <a:lnTo>
                    <a:pt x="21017" y="26174"/>
                  </a:lnTo>
                  <a:lnTo>
                    <a:pt x="19864" y="25473"/>
                  </a:lnTo>
                  <a:lnTo>
                    <a:pt x="18875" y="24743"/>
                  </a:lnTo>
                  <a:lnTo>
                    <a:pt x="17886" y="23983"/>
                  </a:lnTo>
                  <a:lnTo>
                    <a:pt x="17061" y="23224"/>
                  </a:lnTo>
                  <a:lnTo>
                    <a:pt x="16320" y="22435"/>
                  </a:lnTo>
                  <a:lnTo>
                    <a:pt x="17556" y="23019"/>
                  </a:lnTo>
                  <a:lnTo>
                    <a:pt x="18875" y="23603"/>
                  </a:lnTo>
                  <a:lnTo>
                    <a:pt x="20193" y="24217"/>
                  </a:lnTo>
                  <a:lnTo>
                    <a:pt x="21430" y="24801"/>
                  </a:lnTo>
                  <a:lnTo>
                    <a:pt x="22748" y="25385"/>
                  </a:lnTo>
                  <a:lnTo>
                    <a:pt x="24067" y="25940"/>
                  </a:lnTo>
                  <a:lnTo>
                    <a:pt x="25386" y="26524"/>
                  </a:lnTo>
                  <a:lnTo>
                    <a:pt x="26704" y="27050"/>
                  </a:lnTo>
                  <a:lnTo>
                    <a:pt x="28023" y="27576"/>
                  </a:lnTo>
                  <a:lnTo>
                    <a:pt x="29259" y="28043"/>
                  </a:lnTo>
                  <a:lnTo>
                    <a:pt x="30578" y="28511"/>
                  </a:lnTo>
                  <a:lnTo>
                    <a:pt x="31897" y="28920"/>
                  </a:lnTo>
                  <a:lnTo>
                    <a:pt x="33133" y="29329"/>
                  </a:lnTo>
                  <a:lnTo>
                    <a:pt x="34452" y="29650"/>
                  </a:lnTo>
                  <a:lnTo>
                    <a:pt x="35688" y="29942"/>
                  </a:lnTo>
                  <a:lnTo>
                    <a:pt x="36924" y="30176"/>
                  </a:lnTo>
                  <a:lnTo>
                    <a:pt x="39232" y="30585"/>
                  </a:lnTo>
                  <a:lnTo>
                    <a:pt x="41375" y="30935"/>
                  </a:lnTo>
                  <a:lnTo>
                    <a:pt x="43270" y="31228"/>
                  </a:lnTo>
                  <a:lnTo>
                    <a:pt x="44919" y="31432"/>
                  </a:lnTo>
                  <a:lnTo>
                    <a:pt x="46237" y="31520"/>
                  </a:lnTo>
                  <a:lnTo>
                    <a:pt x="47309" y="31490"/>
                  </a:lnTo>
                  <a:lnTo>
                    <a:pt x="48133" y="31315"/>
                  </a:lnTo>
                  <a:lnTo>
                    <a:pt x="48627" y="30965"/>
                  </a:lnTo>
                  <a:lnTo>
                    <a:pt x="48792" y="30556"/>
                  </a:lnTo>
                  <a:lnTo>
                    <a:pt x="48792" y="30147"/>
                  </a:lnTo>
                  <a:lnTo>
                    <a:pt x="48545" y="29767"/>
                  </a:lnTo>
                  <a:lnTo>
                    <a:pt x="48133" y="29387"/>
                  </a:lnTo>
                  <a:lnTo>
                    <a:pt x="47638" y="29007"/>
                  </a:lnTo>
                  <a:lnTo>
                    <a:pt x="46897" y="28628"/>
                  </a:lnTo>
                  <a:lnTo>
                    <a:pt x="46072" y="28219"/>
                  </a:lnTo>
                  <a:lnTo>
                    <a:pt x="45166" y="27810"/>
                  </a:lnTo>
                  <a:lnTo>
                    <a:pt x="44012" y="27284"/>
                  </a:lnTo>
                  <a:lnTo>
                    <a:pt x="42446" y="26612"/>
                  </a:lnTo>
                  <a:lnTo>
                    <a:pt x="40798" y="25823"/>
                  </a:lnTo>
                  <a:lnTo>
                    <a:pt x="39067" y="24859"/>
                  </a:lnTo>
                  <a:lnTo>
                    <a:pt x="37419" y="23808"/>
                  </a:lnTo>
                  <a:lnTo>
                    <a:pt x="36017" y="22610"/>
                  </a:lnTo>
                  <a:lnTo>
                    <a:pt x="35111" y="21325"/>
                  </a:lnTo>
                  <a:lnTo>
                    <a:pt x="34699" y="19923"/>
                  </a:lnTo>
                  <a:lnTo>
                    <a:pt x="35193" y="20332"/>
                  </a:lnTo>
                  <a:lnTo>
                    <a:pt x="35770" y="20799"/>
                  </a:lnTo>
                  <a:lnTo>
                    <a:pt x="36430" y="21296"/>
                  </a:lnTo>
                  <a:lnTo>
                    <a:pt x="37254" y="21821"/>
                  </a:lnTo>
                  <a:lnTo>
                    <a:pt x="38078" y="22376"/>
                  </a:lnTo>
                  <a:lnTo>
                    <a:pt x="38984" y="22932"/>
                  </a:lnTo>
                  <a:lnTo>
                    <a:pt x="39891" y="23457"/>
                  </a:lnTo>
                  <a:lnTo>
                    <a:pt x="40963" y="24012"/>
                  </a:lnTo>
                  <a:lnTo>
                    <a:pt x="41952" y="24509"/>
                  </a:lnTo>
                  <a:lnTo>
                    <a:pt x="43023" y="24976"/>
                  </a:lnTo>
                  <a:lnTo>
                    <a:pt x="44012" y="25414"/>
                  </a:lnTo>
                  <a:lnTo>
                    <a:pt x="45083" y="25794"/>
                  </a:lnTo>
                  <a:lnTo>
                    <a:pt x="46155" y="26086"/>
                  </a:lnTo>
                  <a:lnTo>
                    <a:pt x="47144" y="26320"/>
                  </a:lnTo>
                  <a:lnTo>
                    <a:pt x="48050" y="26466"/>
                  </a:lnTo>
                  <a:lnTo>
                    <a:pt x="48957" y="26524"/>
                  </a:lnTo>
                  <a:lnTo>
                    <a:pt x="50605" y="26437"/>
                  </a:lnTo>
                  <a:lnTo>
                    <a:pt x="52006" y="26232"/>
                  </a:lnTo>
                  <a:lnTo>
                    <a:pt x="53160" y="25882"/>
                  </a:lnTo>
                  <a:lnTo>
                    <a:pt x="54067" y="25444"/>
                  </a:lnTo>
                  <a:lnTo>
                    <a:pt x="54644" y="24976"/>
                  </a:lnTo>
                  <a:lnTo>
                    <a:pt x="54974" y="24421"/>
                  </a:lnTo>
                  <a:lnTo>
                    <a:pt x="54891" y="23866"/>
                  </a:lnTo>
                  <a:lnTo>
                    <a:pt x="54479" y="23340"/>
                  </a:lnTo>
                  <a:lnTo>
                    <a:pt x="53820" y="23311"/>
                  </a:lnTo>
                  <a:lnTo>
                    <a:pt x="53243" y="23253"/>
                  </a:lnTo>
                  <a:lnTo>
                    <a:pt x="52666" y="23136"/>
                  </a:lnTo>
                  <a:lnTo>
                    <a:pt x="52171" y="22990"/>
                  </a:lnTo>
                  <a:lnTo>
                    <a:pt x="51759" y="22785"/>
                  </a:lnTo>
                  <a:lnTo>
                    <a:pt x="51512" y="22552"/>
                  </a:lnTo>
                  <a:lnTo>
                    <a:pt x="51430" y="22289"/>
                  </a:lnTo>
                  <a:lnTo>
                    <a:pt x="51512" y="21997"/>
                  </a:lnTo>
                  <a:lnTo>
                    <a:pt x="51017" y="21851"/>
                  </a:lnTo>
                  <a:lnTo>
                    <a:pt x="50605" y="21617"/>
                  </a:lnTo>
                  <a:lnTo>
                    <a:pt x="50358" y="21383"/>
                  </a:lnTo>
                  <a:lnTo>
                    <a:pt x="50358" y="21091"/>
                  </a:lnTo>
                  <a:lnTo>
                    <a:pt x="49699" y="21033"/>
                  </a:lnTo>
                  <a:lnTo>
                    <a:pt x="49039" y="20945"/>
                  </a:lnTo>
                  <a:lnTo>
                    <a:pt x="48463" y="20799"/>
                  </a:lnTo>
                  <a:lnTo>
                    <a:pt x="47968" y="20624"/>
                  </a:lnTo>
                  <a:lnTo>
                    <a:pt x="47556" y="20449"/>
                  </a:lnTo>
                  <a:lnTo>
                    <a:pt x="47226" y="20186"/>
                  </a:lnTo>
                  <a:lnTo>
                    <a:pt x="47144" y="19923"/>
                  </a:lnTo>
                  <a:lnTo>
                    <a:pt x="47226" y="19631"/>
                  </a:lnTo>
                  <a:lnTo>
                    <a:pt x="47474" y="19368"/>
                  </a:lnTo>
                  <a:lnTo>
                    <a:pt x="47886" y="19192"/>
                  </a:lnTo>
                  <a:lnTo>
                    <a:pt x="48380" y="19105"/>
                  </a:lnTo>
                  <a:lnTo>
                    <a:pt x="48957" y="19076"/>
                  </a:lnTo>
                  <a:lnTo>
                    <a:pt x="49534" y="19076"/>
                  </a:lnTo>
                  <a:lnTo>
                    <a:pt x="50111" y="19134"/>
                  </a:lnTo>
                  <a:lnTo>
                    <a:pt x="50688" y="19192"/>
                  </a:lnTo>
                  <a:lnTo>
                    <a:pt x="51182" y="19251"/>
                  </a:lnTo>
                  <a:lnTo>
                    <a:pt x="51512" y="19017"/>
                  </a:lnTo>
                  <a:lnTo>
                    <a:pt x="52006" y="18813"/>
                  </a:lnTo>
                  <a:lnTo>
                    <a:pt x="52583" y="18667"/>
                  </a:lnTo>
                  <a:lnTo>
                    <a:pt x="53243" y="18579"/>
                  </a:lnTo>
                  <a:lnTo>
                    <a:pt x="53243" y="18316"/>
                  </a:lnTo>
                  <a:lnTo>
                    <a:pt x="53490" y="18112"/>
                  </a:lnTo>
                  <a:lnTo>
                    <a:pt x="53902" y="17936"/>
                  </a:lnTo>
                  <a:lnTo>
                    <a:pt x="54479" y="17790"/>
                  </a:lnTo>
                  <a:lnTo>
                    <a:pt x="55056" y="17703"/>
                  </a:lnTo>
                  <a:lnTo>
                    <a:pt x="55715" y="17673"/>
                  </a:lnTo>
                  <a:lnTo>
                    <a:pt x="56292" y="17673"/>
                  </a:lnTo>
                  <a:lnTo>
                    <a:pt x="56869" y="17732"/>
                  </a:lnTo>
                  <a:lnTo>
                    <a:pt x="57446" y="17820"/>
                  </a:lnTo>
                  <a:lnTo>
                    <a:pt x="58105" y="17878"/>
                  </a:lnTo>
                  <a:lnTo>
                    <a:pt x="58930" y="17936"/>
                  </a:lnTo>
                  <a:lnTo>
                    <a:pt x="59671" y="17995"/>
                  </a:lnTo>
                  <a:lnTo>
                    <a:pt x="60413" y="18082"/>
                  </a:lnTo>
                  <a:lnTo>
                    <a:pt x="61072" y="18141"/>
                  </a:lnTo>
                  <a:lnTo>
                    <a:pt x="61649" y="18228"/>
                  </a:lnTo>
                  <a:lnTo>
                    <a:pt x="62061" y="18345"/>
                  </a:lnTo>
                  <a:lnTo>
                    <a:pt x="62886" y="17995"/>
                  </a:lnTo>
                  <a:lnTo>
                    <a:pt x="63463" y="17615"/>
                  </a:lnTo>
                  <a:lnTo>
                    <a:pt x="63957" y="17177"/>
                  </a:lnTo>
                  <a:lnTo>
                    <a:pt x="64204" y="16709"/>
                  </a:lnTo>
                  <a:lnTo>
                    <a:pt x="64287" y="16213"/>
                  </a:lnTo>
                  <a:lnTo>
                    <a:pt x="64122" y="15599"/>
                  </a:lnTo>
                  <a:lnTo>
                    <a:pt x="63792" y="14957"/>
                  </a:lnTo>
                  <a:lnTo>
                    <a:pt x="63298" y="14197"/>
                  </a:lnTo>
                  <a:lnTo>
                    <a:pt x="62638" y="13292"/>
                  </a:lnTo>
                  <a:lnTo>
                    <a:pt x="61979" y="12153"/>
                  </a:lnTo>
                  <a:lnTo>
                    <a:pt x="61402" y="10838"/>
                  </a:lnTo>
                  <a:lnTo>
                    <a:pt x="60990" y="9348"/>
                  </a:lnTo>
                  <a:lnTo>
                    <a:pt x="60825" y="7771"/>
                  </a:lnTo>
                  <a:lnTo>
                    <a:pt x="61072" y="6106"/>
                  </a:lnTo>
                  <a:lnTo>
                    <a:pt x="61814" y="4353"/>
                  </a:lnTo>
                  <a:lnTo>
                    <a:pt x="63050" y="2600"/>
                  </a:lnTo>
                  <a:lnTo>
                    <a:pt x="62721" y="2484"/>
                  </a:lnTo>
                  <a:lnTo>
                    <a:pt x="62144" y="2396"/>
                  </a:lnTo>
                  <a:lnTo>
                    <a:pt x="61484" y="2308"/>
                  </a:lnTo>
                  <a:lnTo>
                    <a:pt x="60660" y="2250"/>
                  </a:lnTo>
                  <a:lnTo>
                    <a:pt x="59836" y="2191"/>
                  </a:lnTo>
                  <a:lnTo>
                    <a:pt x="59012" y="2191"/>
                  </a:lnTo>
                  <a:lnTo>
                    <a:pt x="58270" y="2191"/>
                  </a:lnTo>
                  <a:lnTo>
                    <a:pt x="57693" y="222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43" name="Shape 543"/>
            <p:cNvSpPr/>
            <p:nvPr/>
          </p:nvSpPr>
          <p:spPr>
            <a:xfrm>
              <a:off x="1149725" y="879250"/>
              <a:ext cx="675825" cy="262925"/>
            </a:xfrm>
            <a:custGeom>
              <a:avLst/>
              <a:gdLst/>
              <a:ahLst/>
              <a:cxnLst/>
              <a:rect l="0" t="0" r="0" b="0"/>
              <a:pathLst>
                <a:path w="27033" h="10517" extrusionOk="0">
                  <a:moveTo>
                    <a:pt x="27033" y="10516"/>
                  </a:moveTo>
                  <a:lnTo>
                    <a:pt x="25962" y="10020"/>
                  </a:lnTo>
                  <a:lnTo>
                    <a:pt x="24973" y="9465"/>
                  </a:lnTo>
                  <a:lnTo>
                    <a:pt x="23984" y="8822"/>
                  </a:lnTo>
                  <a:lnTo>
                    <a:pt x="23077" y="8180"/>
                  </a:lnTo>
                  <a:lnTo>
                    <a:pt x="22253" y="7508"/>
                  </a:lnTo>
                  <a:lnTo>
                    <a:pt x="21429" y="6836"/>
                  </a:lnTo>
                  <a:lnTo>
                    <a:pt x="20687" y="6193"/>
                  </a:lnTo>
                  <a:lnTo>
                    <a:pt x="20110" y="5580"/>
                  </a:lnTo>
                  <a:lnTo>
                    <a:pt x="19615" y="5054"/>
                  </a:lnTo>
                  <a:lnTo>
                    <a:pt x="19121" y="4587"/>
                  </a:lnTo>
                  <a:lnTo>
                    <a:pt x="18626" y="4207"/>
                  </a:lnTo>
                  <a:lnTo>
                    <a:pt x="18132" y="3915"/>
                  </a:lnTo>
                  <a:lnTo>
                    <a:pt x="17473" y="3681"/>
                  </a:lnTo>
                  <a:lnTo>
                    <a:pt x="16648" y="3564"/>
                  </a:lnTo>
                  <a:lnTo>
                    <a:pt x="15577" y="3477"/>
                  </a:lnTo>
                  <a:lnTo>
                    <a:pt x="14258" y="3477"/>
                  </a:lnTo>
                  <a:lnTo>
                    <a:pt x="13434" y="3477"/>
                  </a:lnTo>
                  <a:lnTo>
                    <a:pt x="12610" y="3477"/>
                  </a:lnTo>
                  <a:lnTo>
                    <a:pt x="11703" y="3447"/>
                  </a:lnTo>
                  <a:lnTo>
                    <a:pt x="10797" y="3418"/>
                  </a:lnTo>
                  <a:lnTo>
                    <a:pt x="9890" y="3360"/>
                  </a:lnTo>
                  <a:lnTo>
                    <a:pt x="8901" y="3243"/>
                  </a:lnTo>
                  <a:lnTo>
                    <a:pt x="7995" y="3126"/>
                  </a:lnTo>
                  <a:lnTo>
                    <a:pt x="7006" y="2951"/>
                  </a:lnTo>
                  <a:lnTo>
                    <a:pt x="6016" y="2775"/>
                  </a:lnTo>
                  <a:lnTo>
                    <a:pt x="5110" y="2513"/>
                  </a:lnTo>
                  <a:lnTo>
                    <a:pt x="4203" y="2250"/>
                  </a:lnTo>
                  <a:lnTo>
                    <a:pt x="3297" y="1899"/>
                  </a:lnTo>
                  <a:lnTo>
                    <a:pt x="2390" y="1519"/>
                  </a:lnTo>
                  <a:lnTo>
                    <a:pt x="1566" y="1081"/>
                  </a:lnTo>
                  <a:lnTo>
                    <a:pt x="742" y="555"/>
                  </a:lnTo>
                  <a:lnTo>
                    <a:pt x="0" y="0"/>
                  </a:lnTo>
                  <a:lnTo>
                    <a:pt x="495" y="848"/>
                  </a:lnTo>
                  <a:lnTo>
                    <a:pt x="1319" y="1636"/>
                  </a:lnTo>
                  <a:lnTo>
                    <a:pt x="2308" y="2367"/>
                  </a:lnTo>
                  <a:lnTo>
                    <a:pt x="3544" y="2980"/>
                  </a:lnTo>
                  <a:lnTo>
                    <a:pt x="4945" y="3564"/>
                  </a:lnTo>
                  <a:lnTo>
                    <a:pt x="6511" y="4032"/>
                  </a:lnTo>
                  <a:lnTo>
                    <a:pt x="8159" y="4441"/>
                  </a:lnTo>
                  <a:lnTo>
                    <a:pt x="10055" y="4762"/>
                  </a:lnTo>
                  <a:lnTo>
                    <a:pt x="11868" y="4996"/>
                  </a:lnTo>
                  <a:lnTo>
                    <a:pt x="13434" y="5229"/>
                  </a:lnTo>
                  <a:lnTo>
                    <a:pt x="14753" y="5434"/>
                  </a:lnTo>
                  <a:lnTo>
                    <a:pt x="15907" y="5638"/>
                  </a:lnTo>
                  <a:lnTo>
                    <a:pt x="16813" y="5901"/>
                  </a:lnTo>
                  <a:lnTo>
                    <a:pt x="17637" y="6252"/>
                  </a:lnTo>
                  <a:lnTo>
                    <a:pt x="18297" y="6661"/>
                  </a:lnTo>
                  <a:lnTo>
                    <a:pt x="18791" y="7216"/>
                  </a:lnTo>
                  <a:lnTo>
                    <a:pt x="19368" y="7829"/>
                  </a:lnTo>
                  <a:lnTo>
                    <a:pt x="20110" y="8384"/>
                  </a:lnTo>
                  <a:lnTo>
                    <a:pt x="20934" y="8881"/>
                  </a:lnTo>
                  <a:lnTo>
                    <a:pt x="21923" y="9319"/>
                  </a:lnTo>
                  <a:lnTo>
                    <a:pt x="23077" y="9728"/>
                  </a:lnTo>
                  <a:lnTo>
                    <a:pt x="24313" y="10049"/>
                  </a:lnTo>
                  <a:lnTo>
                    <a:pt x="25632" y="10312"/>
                  </a:lnTo>
                  <a:lnTo>
                    <a:pt x="27033" y="1051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44" name="Shape 544"/>
            <p:cNvSpPr/>
            <p:nvPr/>
          </p:nvSpPr>
          <p:spPr>
            <a:xfrm>
              <a:off x="1506175" y="1442300"/>
              <a:ext cx="443025" cy="93500"/>
            </a:xfrm>
            <a:custGeom>
              <a:avLst/>
              <a:gdLst/>
              <a:ahLst/>
              <a:cxnLst/>
              <a:rect l="0" t="0" r="0" b="0"/>
              <a:pathLst>
                <a:path w="17721" h="3740" extrusionOk="0">
                  <a:moveTo>
                    <a:pt x="0" y="3739"/>
                  </a:moveTo>
                  <a:lnTo>
                    <a:pt x="495" y="3476"/>
                  </a:lnTo>
                  <a:lnTo>
                    <a:pt x="1154" y="3243"/>
                  </a:lnTo>
                  <a:lnTo>
                    <a:pt x="2061" y="3067"/>
                  </a:lnTo>
                  <a:lnTo>
                    <a:pt x="3132" y="2892"/>
                  </a:lnTo>
                  <a:lnTo>
                    <a:pt x="4204" y="2746"/>
                  </a:lnTo>
                  <a:lnTo>
                    <a:pt x="5522" y="2629"/>
                  </a:lnTo>
                  <a:lnTo>
                    <a:pt x="6841" y="2483"/>
                  </a:lnTo>
                  <a:lnTo>
                    <a:pt x="8160" y="2337"/>
                  </a:lnTo>
                  <a:lnTo>
                    <a:pt x="9561" y="2191"/>
                  </a:lnTo>
                  <a:lnTo>
                    <a:pt x="10962" y="2016"/>
                  </a:lnTo>
                  <a:lnTo>
                    <a:pt x="12280" y="1811"/>
                  </a:lnTo>
                  <a:lnTo>
                    <a:pt x="13599" y="1549"/>
                  </a:lnTo>
                  <a:lnTo>
                    <a:pt x="14835" y="1256"/>
                  </a:lnTo>
                  <a:lnTo>
                    <a:pt x="15907" y="906"/>
                  </a:lnTo>
                  <a:lnTo>
                    <a:pt x="16896" y="497"/>
                  </a:lnTo>
                  <a:lnTo>
                    <a:pt x="17720" y="0"/>
                  </a:lnTo>
                  <a:lnTo>
                    <a:pt x="17308" y="760"/>
                  </a:lnTo>
                  <a:lnTo>
                    <a:pt x="16566" y="1373"/>
                  </a:lnTo>
                  <a:lnTo>
                    <a:pt x="15577" y="1841"/>
                  </a:lnTo>
                  <a:lnTo>
                    <a:pt x="14423" y="2191"/>
                  </a:lnTo>
                  <a:lnTo>
                    <a:pt x="13105" y="2454"/>
                  </a:lnTo>
                  <a:lnTo>
                    <a:pt x="11868" y="2629"/>
                  </a:lnTo>
                  <a:lnTo>
                    <a:pt x="10550" y="2746"/>
                  </a:lnTo>
                  <a:lnTo>
                    <a:pt x="9396" y="2834"/>
                  </a:lnTo>
                  <a:lnTo>
                    <a:pt x="8242" y="2892"/>
                  </a:lnTo>
                  <a:lnTo>
                    <a:pt x="7006" y="2980"/>
                  </a:lnTo>
                  <a:lnTo>
                    <a:pt x="5687" y="3038"/>
                  </a:lnTo>
                  <a:lnTo>
                    <a:pt x="4286" y="3155"/>
                  </a:lnTo>
                  <a:lnTo>
                    <a:pt x="2967" y="3243"/>
                  </a:lnTo>
                  <a:lnTo>
                    <a:pt x="1813" y="3389"/>
                  </a:lnTo>
                  <a:lnTo>
                    <a:pt x="824" y="3535"/>
                  </a:lnTo>
                  <a:lnTo>
                    <a:pt x="0" y="3739"/>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545" name="Shape 545"/>
            <p:cNvSpPr/>
            <p:nvPr/>
          </p:nvSpPr>
          <p:spPr>
            <a:xfrm>
              <a:off x="1110575" y="1435000"/>
              <a:ext cx="356475" cy="152650"/>
            </a:xfrm>
            <a:custGeom>
              <a:avLst/>
              <a:gdLst/>
              <a:ahLst/>
              <a:cxnLst/>
              <a:rect l="0" t="0" r="0" b="0"/>
              <a:pathLst>
                <a:path w="14259" h="6106" extrusionOk="0">
                  <a:moveTo>
                    <a:pt x="14258" y="4674"/>
                  </a:moveTo>
                  <a:lnTo>
                    <a:pt x="14093" y="4031"/>
                  </a:lnTo>
                  <a:lnTo>
                    <a:pt x="13681" y="3389"/>
                  </a:lnTo>
                  <a:lnTo>
                    <a:pt x="12940" y="2746"/>
                  </a:lnTo>
                  <a:lnTo>
                    <a:pt x="12033" y="2133"/>
                  </a:lnTo>
                  <a:lnTo>
                    <a:pt x="10797" y="1548"/>
                  </a:lnTo>
                  <a:lnTo>
                    <a:pt x="9313" y="993"/>
                  </a:lnTo>
                  <a:lnTo>
                    <a:pt x="7582" y="468"/>
                  </a:lnTo>
                  <a:lnTo>
                    <a:pt x="5687" y="0"/>
                  </a:lnTo>
                  <a:lnTo>
                    <a:pt x="6429" y="438"/>
                  </a:lnTo>
                  <a:lnTo>
                    <a:pt x="7253" y="877"/>
                  </a:lnTo>
                  <a:lnTo>
                    <a:pt x="8159" y="1285"/>
                  </a:lnTo>
                  <a:lnTo>
                    <a:pt x="9066" y="1753"/>
                  </a:lnTo>
                  <a:lnTo>
                    <a:pt x="9890" y="2220"/>
                  </a:lnTo>
                  <a:lnTo>
                    <a:pt x="10632" y="2746"/>
                  </a:lnTo>
                  <a:lnTo>
                    <a:pt x="11209" y="3359"/>
                  </a:lnTo>
                  <a:lnTo>
                    <a:pt x="11621" y="4031"/>
                  </a:lnTo>
                  <a:lnTo>
                    <a:pt x="10797" y="3622"/>
                  </a:lnTo>
                  <a:lnTo>
                    <a:pt x="9808" y="3213"/>
                  </a:lnTo>
                  <a:lnTo>
                    <a:pt x="8572" y="2834"/>
                  </a:lnTo>
                  <a:lnTo>
                    <a:pt x="7253" y="2483"/>
                  </a:lnTo>
                  <a:lnTo>
                    <a:pt x="5769" y="2162"/>
                  </a:lnTo>
                  <a:lnTo>
                    <a:pt x="4039" y="1870"/>
                  </a:lnTo>
                  <a:lnTo>
                    <a:pt x="2143" y="1636"/>
                  </a:lnTo>
                  <a:lnTo>
                    <a:pt x="0" y="1461"/>
                  </a:lnTo>
                  <a:lnTo>
                    <a:pt x="659" y="1665"/>
                  </a:lnTo>
                  <a:lnTo>
                    <a:pt x="1401" y="1870"/>
                  </a:lnTo>
                  <a:lnTo>
                    <a:pt x="2143" y="2103"/>
                  </a:lnTo>
                  <a:lnTo>
                    <a:pt x="3050" y="2308"/>
                  </a:lnTo>
                  <a:lnTo>
                    <a:pt x="3956" y="2542"/>
                  </a:lnTo>
                  <a:lnTo>
                    <a:pt x="4863" y="2775"/>
                  </a:lnTo>
                  <a:lnTo>
                    <a:pt x="5852" y="3038"/>
                  </a:lnTo>
                  <a:lnTo>
                    <a:pt x="6841" y="3301"/>
                  </a:lnTo>
                  <a:lnTo>
                    <a:pt x="7747" y="3564"/>
                  </a:lnTo>
                  <a:lnTo>
                    <a:pt x="8736" y="3856"/>
                  </a:lnTo>
                  <a:lnTo>
                    <a:pt x="9643" y="4177"/>
                  </a:lnTo>
                  <a:lnTo>
                    <a:pt x="10467" y="4499"/>
                  </a:lnTo>
                  <a:lnTo>
                    <a:pt x="11291" y="4878"/>
                  </a:lnTo>
                  <a:lnTo>
                    <a:pt x="12033" y="5258"/>
                  </a:lnTo>
                  <a:lnTo>
                    <a:pt x="12692" y="5667"/>
                  </a:lnTo>
                  <a:lnTo>
                    <a:pt x="13187" y="6105"/>
                  </a:lnTo>
                  <a:lnTo>
                    <a:pt x="14258" y="4674"/>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546" name="Shape 546"/>
            <p:cNvSpPr/>
            <p:nvPr/>
          </p:nvSpPr>
          <p:spPr>
            <a:xfrm>
              <a:off x="700525" y="1544525"/>
              <a:ext cx="745925" cy="543375"/>
            </a:xfrm>
            <a:custGeom>
              <a:avLst/>
              <a:gdLst/>
              <a:ahLst/>
              <a:cxnLst/>
              <a:rect l="0" t="0" r="0" b="0"/>
              <a:pathLst>
                <a:path w="29837" h="21735" extrusionOk="0">
                  <a:moveTo>
                    <a:pt x="908" y="1023"/>
                  </a:moveTo>
                  <a:lnTo>
                    <a:pt x="1567" y="877"/>
                  </a:lnTo>
                  <a:lnTo>
                    <a:pt x="2556" y="702"/>
                  </a:lnTo>
                  <a:lnTo>
                    <a:pt x="3710" y="527"/>
                  </a:lnTo>
                  <a:lnTo>
                    <a:pt x="5111" y="381"/>
                  </a:lnTo>
                  <a:lnTo>
                    <a:pt x="6759" y="235"/>
                  </a:lnTo>
                  <a:lnTo>
                    <a:pt x="8490" y="118"/>
                  </a:lnTo>
                  <a:lnTo>
                    <a:pt x="10386" y="30"/>
                  </a:lnTo>
                  <a:lnTo>
                    <a:pt x="12364" y="1"/>
                  </a:lnTo>
                  <a:lnTo>
                    <a:pt x="14424" y="30"/>
                  </a:lnTo>
                  <a:lnTo>
                    <a:pt x="16567" y="147"/>
                  </a:lnTo>
                  <a:lnTo>
                    <a:pt x="18710" y="351"/>
                  </a:lnTo>
                  <a:lnTo>
                    <a:pt x="20853" y="644"/>
                  </a:lnTo>
                  <a:lnTo>
                    <a:pt x="22995" y="1052"/>
                  </a:lnTo>
                  <a:lnTo>
                    <a:pt x="25056" y="1549"/>
                  </a:lnTo>
                  <a:lnTo>
                    <a:pt x="26952" y="2221"/>
                  </a:lnTo>
                  <a:lnTo>
                    <a:pt x="28847" y="3010"/>
                  </a:lnTo>
                  <a:lnTo>
                    <a:pt x="27693" y="4675"/>
                  </a:lnTo>
                  <a:lnTo>
                    <a:pt x="27281" y="6427"/>
                  </a:lnTo>
                  <a:lnTo>
                    <a:pt x="27446" y="8209"/>
                  </a:lnTo>
                  <a:lnTo>
                    <a:pt x="28023" y="10050"/>
                  </a:lnTo>
                  <a:lnTo>
                    <a:pt x="28517" y="11043"/>
                  </a:lnTo>
                  <a:lnTo>
                    <a:pt x="29012" y="12153"/>
                  </a:lnTo>
                  <a:lnTo>
                    <a:pt x="29506" y="13321"/>
                  </a:lnTo>
                  <a:lnTo>
                    <a:pt x="29754" y="14490"/>
                  </a:lnTo>
                  <a:lnTo>
                    <a:pt x="29836" y="15658"/>
                  </a:lnTo>
                  <a:lnTo>
                    <a:pt x="29506" y="16739"/>
                  </a:lnTo>
                  <a:lnTo>
                    <a:pt x="28682" y="17732"/>
                  </a:lnTo>
                  <a:lnTo>
                    <a:pt x="27281" y="18579"/>
                  </a:lnTo>
                  <a:lnTo>
                    <a:pt x="26375" y="18959"/>
                  </a:lnTo>
                  <a:lnTo>
                    <a:pt x="25468" y="19339"/>
                  </a:lnTo>
                  <a:lnTo>
                    <a:pt x="24479" y="19748"/>
                  </a:lnTo>
                  <a:lnTo>
                    <a:pt x="23408" y="20098"/>
                  </a:lnTo>
                  <a:lnTo>
                    <a:pt x="22254" y="20449"/>
                  </a:lnTo>
                  <a:lnTo>
                    <a:pt x="21100" y="20799"/>
                  </a:lnTo>
                  <a:lnTo>
                    <a:pt x="19781" y="21091"/>
                  </a:lnTo>
                  <a:lnTo>
                    <a:pt x="18380" y="21325"/>
                  </a:lnTo>
                  <a:lnTo>
                    <a:pt x="16979" y="21530"/>
                  </a:lnTo>
                  <a:lnTo>
                    <a:pt x="15413" y="21646"/>
                  </a:lnTo>
                  <a:lnTo>
                    <a:pt x="13682" y="21734"/>
                  </a:lnTo>
                  <a:lnTo>
                    <a:pt x="11952" y="21734"/>
                  </a:lnTo>
                  <a:lnTo>
                    <a:pt x="10056" y="21617"/>
                  </a:lnTo>
                  <a:lnTo>
                    <a:pt x="7995" y="21442"/>
                  </a:lnTo>
                  <a:lnTo>
                    <a:pt x="5853" y="21150"/>
                  </a:lnTo>
                  <a:lnTo>
                    <a:pt x="3545" y="20770"/>
                  </a:lnTo>
                  <a:lnTo>
                    <a:pt x="2638" y="20420"/>
                  </a:lnTo>
                  <a:lnTo>
                    <a:pt x="1732" y="19923"/>
                  </a:lnTo>
                  <a:lnTo>
                    <a:pt x="908" y="19310"/>
                  </a:lnTo>
                  <a:lnTo>
                    <a:pt x="413" y="18550"/>
                  </a:lnTo>
                  <a:lnTo>
                    <a:pt x="331" y="17703"/>
                  </a:lnTo>
                  <a:lnTo>
                    <a:pt x="743" y="16710"/>
                  </a:lnTo>
                  <a:lnTo>
                    <a:pt x="1897" y="15629"/>
                  </a:lnTo>
                  <a:lnTo>
                    <a:pt x="3792" y="14460"/>
                  </a:lnTo>
                  <a:lnTo>
                    <a:pt x="4287" y="14840"/>
                  </a:lnTo>
                  <a:lnTo>
                    <a:pt x="4864" y="15278"/>
                  </a:lnTo>
                  <a:lnTo>
                    <a:pt x="5523" y="15804"/>
                  </a:lnTo>
                  <a:lnTo>
                    <a:pt x="6100" y="16359"/>
                  </a:lnTo>
                  <a:lnTo>
                    <a:pt x="6512" y="16973"/>
                  </a:lnTo>
                  <a:lnTo>
                    <a:pt x="6759" y="17586"/>
                  </a:lnTo>
                  <a:lnTo>
                    <a:pt x="6842" y="18258"/>
                  </a:lnTo>
                  <a:lnTo>
                    <a:pt x="6594" y="18930"/>
                  </a:lnTo>
                  <a:lnTo>
                    <a:pt x="7419" y="18200"/>
                  </a:lnTo>
                  <a:lnTo>
                    <a:pt x="7995" y="17498"/>
                  </a:lnTo>
                  <a:lnTo>
                    <a:pt x="8243" y="16827"/>
                  </a:lnTo>
                  <a:lnTo>
                    <a:pt x="8325" y="16126"/>
                  </a:lnTo>
                  <a:lnTo>
                    <a:pt x="8078" y="15454"/>
                  </a:lnTo>
                  <a:lnTo>
                    <a:pt x="7666" y="14723"/>
                  </a:lnTo>
                  <a:lnTo>
                    <a:pt x="6924" y="13935"/>
                  </a:lnTo>
                  <a:lnTo>
                    <a:pt x="6100" y="13088"/>
                  </a:lnTo>
                  <a:lnTo>
                    <a:pt x="5028" y="12007"/>
                  </a:lnTo>
                  <a:lnTo>
                    <a:pt x="3710" y="10575"/>
                  </a:lnTo>
                  <a:lnTo>
                    <a:pt x="2474" y="8940"/>
                  </a:lnTo>
                  <a:lnTo>
                    <a:pt x="1320" y="7187"/>
                  </a:lnTo>
                  <a:lnTo>
                    <a:pt x="413" y="5405"/>
                  </a:lnTo>
                  <a:lnTo>
                    <a:pt x="1" y="3711"/>
                  </a:lnTo>
                  <a:lnTo>
                    <a:pt x="83" y="2221"/>
                  </a:lnTo>
                  <a:lnTo>
                    <a:pt x="908" y="1023"/>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47" name="Shape 547"/>
            <p:cNvSpPr/>
            <p:nvPr/>
          </p:nvSpPr>
          <p:spPr>
            <a:xfrm>
              <a:off x="403825" y="1966650"/>
              <a:ext cx="274075" cy="210325"/>
            </a:xfrm>
            <a:custGeom>
              <a:avLst/>
              <a:gdLst/>
              <a:ahLst/>
              <a:cxnLst/>
              <a:rect l="0" t="0" r="0" b="0"/>
              <a:pathLst>
                <a:path w="10963" h="8413" extrusionOk="0">
                  <a:moveTo>
                    <a:pt x="10962" y="0"/>
                  </a:moveTo>
                  <a:lnTo>
                    <a:pt x="10880" y="205"/>
                  </a:lnTo>
                  <a:lnTo>
                    <a:pt x="10880" y="409"/>
                  </a:lnTo>
                  <a:lnTo>
                    <a:pt x="10880" y="672"/>
                  </a:lnTo>
                  <a:lnTo>
                    <a:pt x="10962" y="906"/>
                  </a:lnTo>
                  <a:lnTo>
                    <a:pt x="10221" y="1081"/>
                  </a:lnTo>
                  <a:lnTo>
                    <a:pt x="9479" y="1373"/>
                  </a:lnTo>
                  <a:lnTo>
                    <a:pt x="8820" y="1782"/>
                  </a:lnTo>
                  <a:lnTo>
                    <a:pt x="8160" y="2308"/>
                  </a:lnTo>
                  <a:lnTo>
                    <a:pt x="7666" y="2921"/>
                  </a:lnTo>
                  <a:lnTo>
                    <a:pt x="7418" y="3564"/>
                  </a:lnTo>
                  <a:lnTo>
                    <a:pt x="7418" y="4265"/>
                  </a:lnTo>
                  <a:lnTo>
                    <a:pt x="7666" y="4995"/>
                  </a:lnTo>
                  <a:lnTo>
                    <a:pt x="7006" y="5083"/>
                  </a:lnTo>
                  <a:lnTo>
                    <a:pt x="6265" y="5200"/>
                  </a:lnTo>
                  <a:lnTo>
                    <a:pt x="5688" y="5316"/>
                  </a:lnTo>
                  <a:lnTo>
                    <a:pt x="5111" y="5492"/>
                  </a:lnTo>
                  <a:lnTo>
                    <a:pt x="4699" y="5667"/>
                  </a:lnTo>
                  <a:lnTo>
                    <a:pt x="4369" y="5871"/>
                  </a:lnTo>
                  <a:lnTo>
                    <a:pt x="4204" y="6105"/>
                  </a:lnTo>
                  <a:lnTo>
                    <a:pt x="4287" y="6368"/>
                  </a:lnTo>
                  <a:lnTo>
                    <a:pt x="4534" y="6865"/>
                  </a:lnTo>
                  <a:lnTo>
                    <a:pt x="4534" y="7274"/>
                  </a:lnTo>
                  <a:lnTo>
                    <a:pt x="4369" y="7566"/>
                  </a:lnTo>
                  <a:lnTo>
                    <a:pt x="4122" y="7770"/>
                  </a:lnTo>
                  <a:lnTo>
                    <a:pt x="3298" y="7770"/>
                  </a:lnTo>
                  <a:lnTo>
                    <a:pt x="2638" y="7799"/>
                  </a:lnTo>
                  <a:lnTo>
                    <a:pt x="1896" y="7858"/>
                  </a:lnTo>
                  <a:lnTo>
                    <a:pt x="1320" y="7916"/>
                  </a:lnTo>
                  <a:lnTo>
                    <a:pt x="825" y="8004"/>
                  </a:lnTo>
                  <a:lnTo>
                    <a:pt x="413" y="8121"/>
                  </a:lnTo>
                  <a:lnTo>
                    <a:pt x="166" y="8238"/>
                  </a:lnTo>
                  <a:lnTo>
                    <a:pt x="1" y="8413"/>
                  </a:lnTo>
                  <a:lnTo>
                    <a:pt x="248" y="8062"/>
                  </a:lnTo>
                  <a:lnTo>
                    <a:pt x="578" y="7741"/>
                  </a:lnTo>
                  <a:lnTo>
                    <a:pt x="990" y="7420"/>
                  </a:lnTo>
                  <a:lnTo>
                    <a:pt x="1402" y="7128"/>
                  </a:lnTo>
                  <a:lnTo>
                    <a:pt x="1814" y="6835"/>
                  </a:lnTo>
                  <a:lnTo>
                    <a:pt x="2309" y="6543"/>
                  </a:lnTo>
                  <a:lnTo>
                    <a:pt x="2721" y="6251"/>
                  </a:lnTo>
                  <a:lnTo>
                    <a:pt x="3133" y="5959"/>
                  </a:lnTo>
                  <a:lnTo>
                    <a:pt x="3545" y="5638"/>
                  </a:lnTo>
                  <a:lnTo>
                    <a:pt x="3957" y="5316"/>
                  </a:lnTo>
                  <a:lnTo>
                    <a:pt x="4287" y="4966"/>
                  </a:lnTo>
                  <a:lnTo>
                    <a:pt x="4699" y="4615"/>
                  </a:lnTo>
                  <a:lnTo>
                    <a:pt x="5111" y="4265"/>
                  </a:lnTo>
                  <a:lnTo>
                    <a:pt x="5358" y="3885"/>
                  </a:lnTo>
                  <a:lnTo>
                    <a:pt x="5688" y="3476"/>
                  </a:lnTo>
                  <a:lnTo>
                    <a:pt x="5852" y="3067"/>
                  </a:lnTo>
                  <a:lnTo>
                    <a:pt x="6100" y="2629"/>
                  </a:lnTo>
                  <a:lnTo>
                    <a:pt x="6594" y="2132"/>
                  </a:lnTo>
                  <a:lnTo>
                    <a:pt x="7171" y="1636"/>
                  </a:lnTo>
                  <a:lnTo>
                    <a:pt x="7913" y="1168"/>
                  </a:lnTo>
                  <a:lnTo>
                    <a:pt x="8737" y="760"/>
                  </a:lnTo>
                  <a:lnTo>
                    <a:pt x="9479" y="380"/>
                  </a:lnTo>
                  <a:lnTo>
                    <a:pt x="10303" y="146"/>
                  </a:lnTo>
                  <a:lnTo>
                    <a:pt x="10962"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48" name="Shape 548"/>
            <p:cNvSpPr/>
            <p:nvPr/>
          </p:nvSpPr>
          <p:spPr>
            <a:xfrm>
              <a:off x="358500" y="2184250"/>
              <a:ext cx="133950" cy="31450"/>
            </a:xfrm>
            <a:custGeom>
              <a:avLst/>
              <a:gdLst/>
              <a:ahLst/>
              <a:cxnLst/>
              <a:rect l="0" t="0" r="0" b="0"/>
              <a:pathLst>
                <a:path w="5358" h="1258" extrusionOk="0">
                  <a:moveTo>
                    <a:pt x="1979" y="1"/>
                  </a:moveTo>
                  <a:lnTo>
                    <a:pt x="2226" y="59"/>
                  </a:lnTo>
                  <a:lnTo>
                    <a:pt x="2556" y="118"/>
                  </a:lnTo>
                  <a:lnTo>
                    <a:pt x="3050" y="118"/>
                  </a:lnTo>
                  <a:lnTo>
                    <a:pt x="3545" y="147"/>
                  </a:lnTo>
                  <a:lnTo>
                    <a:pt x="4039" y="147"/>
                  </a:lnTo>
                  <a:lnTo>
                    <a:pt x="4534" y="176"/>
                  </a:lnTo>
                  <a:lnTo>
                    <a:pt x="4946" y="176"/>
                  </a:lnTo>
                  <a:lnTo>
                    <a:pt x="5358" y="205"/>
                  </a:lnTo>
                  <a:lnTo>
                    <a:pt x="4863" y="322"/>
                  </a:lnTo>
                  <a:lnTo>
                    <a:pt x="4286" y="439"/>
                  </a:lnTo>
                  <a:lnTo>
                    <a:pt x="3462" y="585"/>
                  </a:lnTo>
                  <a:lnTo>
                    <a:pt x="2638" y="760"/>
                  </a:lnTo>
                  <a:lnTo>
                    <a:pt x="1814" y="907"/>
                  </a:lnTo>
                  <a:lnTo>
                    <a:pt x="1072" y="1053"/>
                  </a:lnTo>
                  <a:lnTo>
                    <a:pt x="413" y="1169"/>
                  </a:lnTo>
                  <a:lnTo>
                    <a:pt x="1" y="1257"/>
                  </a:lnTo>
                  <a:lnTo>
                    <a:pt x="413" y="965"/>
                  </a:lnTo>
                  <a:lnTo>
                    <a:pt x="1072" y="614"/>
                  </a:lnTo>
                  <a:lnTo>
                    <a:pt x="1731" y="264"/>
                  </a:lnTo>
                  <a:lnTo>
                    <a:pt x="1979"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49" name="Shape 549"/>
            <p:cNvSpPr/>
            <p:nvPr/>
          </p:nvSpPr>
          <p:spPr>
            <a:xfrm>
              <a:off x="313175" y="2217125"/>
              <a:ext cx="364725" cy="157025"/>
            </a:xfrm>
            <a:custGeom>
              <a:avLst/>
              <a:gdLst/>
              <a:ahLst/>
              <a:cxnLst/>
              <a:rect l="0" t="0" r="0" b="0"/>
              <a:pathLst>
                <a:path w="14589" h="6281" extrusionOk="0">
                  <a:moveTo>
                    <a:pt x="5358" y="0"/>
                  </a:moveTo>
                  <a:lnTo>
                    <a:pt x="5028" y="59"/>
                  </a:lnTo>
                  <a:lnTo>
                    <a:pt x="4533" y="176"/>
                  </a:lnTo>
                  <a:lnTo>
                    <a:pt x="3957" y="293"/>
                  </a:lnTo>
                  <a:lnTo>
                    <a:pt x="3297" y="409"/>
                  </a:lnTo>
                  <a:lnTo>
                    <a:pt x="2638" y="556"/>
                  </a:lnTo>
                  <a:lnTo>
                    <a:pt x="1978" y="672"/>
                  </a:lnTo>
                  <a:lnTo>
                    <a:pt x="1402" y="760"/>
                  </a:lnTo>
                  <a:lnTo>
                    <a:pt x="907" y="818"/>
                  </a:lnTo>
                  <a:lnTo>
                    <a:pt x="577" y="1461"/>
                  </a:lnTo>
                  <a:lnTo>
                    <a:pt x="248" y="2133"/>
                  </a:lnTo>
                  <a:lnTo>
                    <a:pt x="0" y="2805"/>
                  </a:lnTo>
                  <a:lnTo>
                    <a:pt x="165" y="3564"/>
                  </a:lnTo>
                  <a:lnTo>
                    <a:pt x="330" y="3973"/>
                  </a:lnTo>
                  <a:lnTo>
                    <a:pt x="495" y="4441"/>
                  </a:lnTo>
                  <a:lnTo>
                    <a:pt x="742" y="4908"/>
                  </a:lnTo>
                  <a:lnTo>
                    <a:pt x="1072" y="5317"/>
                  </a:lnTo>
                  <a:lnTo>
                    <a:pt x="1566" y="5726"/>
                  </a:lnTo>
                  <a:lnTo>
                    <a:pt x="2308" y="6018"/>
                  </a:lnTo>
                  <a:lnTo>
                    <a:pt x="3380" y="6223"/>
                  </a:lnTo>
                  <a:lnTo>
                    <a:pt x="4698" y="6281"/>
                  </a:lnTo>
                  <a:lnTo>
                    <a:pt x="6182" y="6193"/>
                  </a:lnTo>
                  <a:lnTo>
                    <a:pt x="7500" y="6047"/>
                  </a:lnTo>
                  <a:lnTo>
                    <a:pt x="8654" y="5784"/>
                  </a:lnTo>
                  <a:lnTo>
                    <a:pt x="9726" y="5463"/>
                  </a:lnTo>
                  <a:lnTo>
                    <a:pt x="10550" y="5083"/>
                  </a:lnTo>
                  <a:lnTo>
                    <a:pt x="11292" y="4645"/>
                  </a:lnTo>
                  <a:lnTo>
                    <a:pt x="11786" y="4207"/>
                  </a:lnTo>
                  <a:lnTo>
                    <a:pt x="12198" y="3740"/>
                  </a:lnTo>
                  <a:lnTo>
                    <a:pt x="12775" y="2805"/>
                  </a:lnTo>
                  <a:lnTo>
                    <a:pt x="13435" y="1958"/>
                  </a:lnTo>
                  <a:lnTo>
                    <a:pt x="14094" y="1257"/>
                  </a:lnTo>
                  <a:lnTo>
                    <a:pt x="14588" y="818"/>
                  </a:lnTo>
                  <a:lnTo>
                    <a:pt x="14094" y="409"/>
                  </a:lnTo>
                  <a:lnTo>
                    <a:pt x="13847" y="643"/>
                  </a:lnTo>
                  <a:lnTo>
                    <a:pt x="13599" y="906"/>
                  </a:lnTo>
                  <a:lnTo>
                    <a:pt x="13270" y="1169"/>
                  </a:lnTo>
                  <a:lnTo>
                    <a:pt x="12858" y="1432"/>
                  </a:lnTo>
                  <a:lnTo>
                    <a:pt x="12528" y="1724"/>
                  </a:lnTo>
                  <a:lnTo>
                    <a:pt x="12198" y="1987"/>
                  </a:lnTo>
                  <a:lnTo>
                    <a:pt x="11869" y="2250"/>
                  </a:lnTo>
                  <a:lnTo>
                    <a:pt x="11621" y="2513"/>
                  </a:lnTo>
                  <a:lnTo>
                    <a:pt x="11374" y="2746"/>
                  </a:lnTo>
                  <a:lnTo>
                    <a:pt x="10962" y="2980"/>
                  </a:lnTo>
                  <a:lnTo>
                    <a:pt x="10468" y="3155"/>
                  </a:lnTo>
                  <a:lnTo>
                    <a:pt x="9891" y="3331"/>
                  </a:lnTo>
                  <a:lnTo>
                    <a:pt x="9314" y="3477"/>
                  </a:lnTo>
                  <a:lnTo>
                    <a:pt x="8572" y="3564"/>
                  </a:lnTo>
                  <a:lnTo>
                    <a:pt x="7913" y="3593"/>
                  </a:lnTo>
                  <a:lnTo>
                    <a:pt x="7171" y="3564"/>
                  </a:lnTo>
                  <a:lnTo>
                    <a:pt x="6429" y="3506"/>
                  </a:lnTo>
                  <a:lnTo>
                    <a:pt x="5687" y="3447"/>
                  </a:lnTo>
                  <a:lnTo>
                    <a:pt x="5028" y="3360"/>
                  </a:lnTo>
                  <a:lnTo>
                    <a:pt x="4369" y="3243"/>
                  </a:lnTo>
                  <a:lnTo>
                    <a:pt x="3957" y="3068"/>
                  </a:lnTo>
                  <a:lnTo>
                    <a:pt x="3627" y="2892"/>
                  </a:lnTo>
                  <a:lnTo>
                    <a:pt x="3462" y="2630"/>
                  </a:lnTo>
                  <a:lnTo>
                    <a:pt x="3544" y="2337"/>
                  </a:lnTo>
                  <a:lnTo>
                    <a:pt x="3957" y="1666"/>
                  </a:lnTo>
                  <a:lnTo>
                    <a:pt x="4451" y="994"/>
                  </a:lnTo>
                  <a:lnTo>
                    <a:pt x="4863" y="409"/>
                  </a:lnTo>
                  <a:lnTo>
                    <a:pt x="5358"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0" name="Shape 550"/>
            <p:cNvSpPr/>
            <p:nvPr/>
          </p:nvSpPr>
          <p:spPr>
            <a:xfrm>
              <a:off x="533650" y="2107575"/>
              <a:ext cx="214300" cy="76700"/>
            </a:xfrm>
            <a:custGeom>
              <a:avLst/>
              <a:gdLst/>
              <a:ahLst/>
              <a:cxnLst/>
              <a:rect l="0" t="0" r="0" b="0"/>
              <a:pathLst>
                <a:path w="8572" h="3068" extrusionOk="0">
                  <a:moveTo>
                    <a:pt x="412" y="2075"/>
                  </a:moveTo>
                  <a:lnTo>
                    <a:pt x="247" y="1666"/>
                  </a:lnTo>
                  <a:lnTo>
                    <a:pt x="0" y="1140"/>
                  </a:lnTo>
                  <a:lnTo>
                    <a:pt x="0" y="643"/>
                  </a:lnTo>
                  <a:lnTo>
                    <a:pt x="330" y="322"/>
                  </a:lnTo>
                  <a:lnTo>
                    <a:pt x="659" y="234"/>
                  </a:lnTo>
                  <a:lnTo>
                    <a:pt x="989" y="147"/>
                  </a:lnTo>
                  <a:lnTo>
                    <a:pt x="1319" y="88"/>
                  </a:lnTo>
                  <a:lnTo>
                    <a:pt x="1649" y="30"/>
                  </a:lnTo>
                  <a:lnTo>
                    <a:pt x="1978" y="1"/>
                  </a:lnTo>
                  <a:lnTo>
                    <a:pt x="2308" y="30"/>
                  </a:lnTo>
                  <a:lnTo>
                    <a:pt x="2638" y="118"/>
                  </a:lnTo>
                  <a:lnTo>
                    <a:pt x="2885" y="264"/>
                  </a:lnTo>
                  <a:lnTo>
                    <a:pt x="3132" y="439"/>
                  </a:lnTo>
                  <a:lnTo>
                    <a:pt x="3379" y="614"/>
                  </a:lnTo>
                  <a:lnTo>
                    <a:pt x="3709" y="790"/>
                  </a:lnTo>
                  <a:lnTo>
                    <a:pt x="4121" y="936"/>
                  </a:lnTo>
                  <a:lnTo>
                    <a:pt x="4451" y="1052"/>
                  </a:lnTo>
                  <a:lnTo>
                    <a:pt x="4780" y="1169"/>
                  </a:lnTo>
                  <a:lnTo>
                    <a:pt x="5192" y="1257"/>
                  </a:lnTo>
                  <a:lnTo>
                    <a:pt x="5522" y="1286"/>
                  </a:lnTo>
                  <a:lnTo>
                    <a:pt x="5934" y="1315"/>
                  </a:lnTo>
                  <a:lnTo>
                    <a:pt x="6429" y="1345"/>
                  </a:lnTo>
                  <a:lnTo>
                    <a:pt x="7006" y="1374"/>
                  </a:lnTo>
                  <a:lnTo>
                    <a:pt x="7500" y="1403"/>
                  </a:lnTo>
                  <a:lnTo>
                    <a:pt x="7912" y="1461"/>
                  </a:lnTo>
                  <a:lnTo>
                    <a:pt x="8324" y="1549"/>
                  </a:lnTo>
                  <a:lnTo>
                    <a:pt x="8489" y="1666"/>
                  </a:lnTo>
                  <a:lnTo>
                    <a:pt x="8572" y="1841"/>
                  </a:lnTo>
                  <a:lnTo>
                    <a:pt x="8324" y="2221"/>
                  </a:lnTo>
                  <a:lnTo>
                    <a:pt x="7995" y="2571"/>
                  </a:lnTo>
                  <a:lnTo>
                    <a:pt x="7500" y="2864"/>
                  </a:lnTo>
                  <a:lnTo>
                    <a:pt x="7006" y="3068"/>
                  </a:lnTo>
                  <a:lnTo>
                    <a:pt x="5275" y="2776"/>
                  </a:lnTo>
                  <a:lnTo>
                    <a:pt x="5192" y="2630"/>
                  </a:lnTo>
                  <a:lnTo>
                    <a:pt x="5028" y="2484"/>
                  </a:lnTo>
                  <a:lnTo>
                    <a:pt x="4698" y="2367"/>
                  </a:lnTo>
                  <a:lnTo>
                    <a:pt x="4368" y="2279"/>
                  </a:lnTo>
                  <a:lnTo>
                    <a:pt x="3956" y="2221"/>
                  </a:lnTo>
                  <a:lnTo>
                    <a:pt x="3544" y="2221"/>
                  </a:lnTo>
                  <a:lnTo>
                    <a:pt x="3132" y="2250"/>
                  </a:lnTo>
                  <a:lnTo>
                    <a:pt x="2720" y="2338"/>
                  </a:lnTo>
                  <a:lnTo>
                    <a:pt x="2473" y="2279"/>
                  </a:lnTo>
                  <a:lnTo>
                    <a:pt x="1896" y="2192"/>
                  </a:lnTo>
                  <a:lnTo>
                    <a:pt x="1154" y="2104"/>
                  </a:lnTo>
                  <a:lnTo>
                    <a:pt x="412" y="2075"/>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1" name="Shape 551"/>
            <p:cNvSpPr/>
            <p:nvPr/>
          </p:nvSpPr>
          <p:spPr>
            <a:xfrm>
              <a:off x="436800" y="2168925"/>
              <a:ext cx="142200" cy="14625"/>
            </a:xfrm>
            <a:custGeom>
              <a:avLst/>
              <a:gdLst/>
              <a:ahLst/>
              <a:cxnLst/>
              <a:rect l="0" t="0" r="0" b="0"/>
              <a:pathLst>
                <a:path w="5688" h="585" extrusionOk="0">
                  <a:moveTo>
                    <a:pt x="5687" y="147"/>
                  </a:moveTo>
                  <a:lnTo>
                    <a:pt x="5193" y="88"/>
                  </a:lnTo>
                  <a:lnTo>
                    <a:pt x="4533" y="59"/>
                  </a:lnTo>
                  <a:lnTo>
                    <a:pt x="3709" y="30"/>
                  </a:lnTo>
                  <a:lnTo>
                    <a:pt x="2720" y="1"/>
                  </a:lnTo>
                  <a:lnTo>
                    <a:pt x="1814" y="30"/>
                  </a:lnTo>
                  <a:lnTo>
                    <a:pt x="990" y="59"/>
                  </a:lnTo>
                  <a:lnTo>
                    <a:pt x="413" y="117"/>
                  </a:lnTo>
                  <a:lnTo>
                    <a:pt x="1" y="234"/>
                  </a:lnTo>
                  <a:lnTo>
                    <a:pt x="1" y="351"/>
                  </a:lnTo>
                  <a:lnTo>
                    <a:pt x="165" y="439"/>
                  </a:lnTo>
                  <a:lnTo>
                    <a:pt x="577" y="497"/>
                  </a:lnTo>
                  <a:lnTo>
                    <a:pt x="1154" y="526"/>
                  </a:lnTo>
                  <a:lnTo>
                    <a:pt x="1814" y="556"/>
                  </a:lnTo>
                  <a:lnTo>
                    <a:pt x="2473" y="585"/>
                  </a:lnTo>
                  <a:lnTo>
                    <a:pt x="3132" y="585"/>
                  </a:lnTo>
                  <a:lnTo>
                    <a:pt x="3709" y="556"/>
                  </a:lnTo>
                  <a:lnTo>
                    <a:pt x="5687" y="147"/>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2" name="Shape 552"/>
            <p:cNvSpPr/>
            <p:nvPr/>
          </p:nvSpPr>
          <p:spPr>
            <a:xfrm>
              <a:off x="601625" y="2170375"/>
              <a:ext cx="41250" cy="16100"/>
            </a:xfrm>
            <a:custGeom>
              <a:avLst/>
              <a:gdLst/>
              <a:ahLst/>
              <a:cxnLst/>
              <a:rect l="0" t="0" r="0" b="0"/>
              <a:pathLst>
                <a:path w="1650" h="644" extrusionOk="0">
                  <a:moveTo>
                    <a:pt x="990" y="1"/>
                  </a:moveTo>
                  <a:lnTo>
                    <a:pt x="1402" y="89"/>
                  </a:lnTo>
                  <a:lnTo>
                    <a:pt x="1649" y="293"/>
                  </a:lnTo>
                  <a:lnTo>
                    <a:pt x="1567" y="527"/>
                  </a:lnTo>
                  <a:lnTo>
                    <a:pt x="1237" y="644"/>
                  </a:lnTo>
                  <a:lnTo>
                    <a:pt x="743" y="644"/>
                  </a:lnTo>
                  <a:lnTo>
                    <a:pt x="331" y="556"/>
                  </a:lnTo>
                  <a:lnTo>
                    <a:pt x="83" y="468"/>
                  </a:lnTo>
                  <a:lnTo>
                    <a:pt x="1" y="322"/>
                  </a:lnTo>
                  <a:lnTo>
                    <a:pt x="83" y="176"/>
                  </a:lnTo>
                  <a:lnTo>
                    <a:pt x="331" y="89"/>
                  </a:lnTo>
                  <a:lnTo>
                    <a:pt x="660" y="30"/>
                  </a:lnTo>
                  <a:lnTo>
                    <a:pt x="990"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3" name="Shape 553"/>
            <p:cNvSpPr/>
            <p:nvPr/>
          </p:nvSpPr>
          <p:spPr>
            <a:xfrm>
              <a:off x="568675" y="2185000"/>
              <a:ext cx="78325" cy="19000"/>
            </a:xfrm>
            <a:custGeom>
              <a:avLst/>
              <a:gdLst/>
              <a:ahLst/>
              <a:cxnLst/>
              <a:rect l="0" t="0" r="0" b="0"/>
              <a:pathLst>
                <a:path w="3133" h="760" extrusionOk="0">
                  <a:moveTo>
                    <a:pt x="824" y="0"/>
                  </a:moveTo>
                  <a:lnTo>
                    <a:pt x="1072" y="117"/>
                  </a:lnTo>
                  <a:lnTo>
                    <a:pt x="1566" y="234"/>
                  </a:lnTo>
                  <a:lnTo>
                    <a:pt x="2143" y="292"/>
                  </a:lnTo>
                  <a:lnTo>
                    <a:pt x="2802" y="234"/>
                  </a:lnTo>
                  <a:lnTo>
                    <a:pt x="3132" y="701"/>
                  </a:lnTo>
                  <a:lnTo>
                    <a:pt x="1237" y="760"/>
                  </a:lnTo>
                  <a:lnTo>
                    <a:pt x="0" y="146"/>
                  </a:lnTo>
                  <a:lnTo>
                    <a:pt x="824"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4" name="Shape 554"/>
            <p:cNvSpPr/>
            <p:nvPr/>
          </p:nvSpPr>
          <p:spPr>
            <a:xfrm>
              <a:off x="484200" y="2193025"/>
              <a:ext cx="80375" cy="18275"/>
            </a:xfrm>
            <a:custGeom>
              <a:avLst/>
              <a:gdLst/>
              <a:ahLst/>
              <a:cxnLst/>
              <a:rect l="0" t="0" r="0" b="0"/>
              <a:pathLst>
                <a:path w="3215" h="731" extrusionOk="0">
                  <a:moveTo>
                    <a:pt x="2555" y="1"/>
                  </a:moveTo>
                  <a:lnTo>
                    <a:pt x="3214" y="468"/>
                  </a:lnTo>
                  <a:lnTo>
                    <a:pt x="0" y="731"/>
                  </a:lnTo>
                  <a:lnTo>
                    <a:pt x="0" y="526"/>
                  </a:lnTo>
                  <a:lnTo>
                    <a:pt x="83" y="497"/>
                  </a:lnTo>
                  <a:lnTo>
                    <a:pt x="330" y="468"/>
                  </a:lnTo>
                  <a:lnTo>
                    <a:pt x="659" y="380"/>
                  </a:lnTo>
                  <a:lnTo>
                    <a:pt x="1072" y="293"/>
                  </a:lnTo>
                  <a:lnTo>
                    <a:pt x="1484" y="205"/>
                  </a:lnTo>
                  <a:lnTo>
                    <a:pt x="1896" y="117"/>
                  </a:lnTo>
                  <a:lnTo>
                    <a:pt x="2308" y="59"/>
                  </a:lnTo>
                  <a:lnTo>
                    <a:pt x="2555"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5" name="Shape 555"/>
            <p:cNvSpPr/>
            <p:nvPr/>
          </p:nvSpPr>
          <p:spPr>
            <a:xfrm>
              <a:off x="508925" y="2212750"/>
              <a:ext cx="94800" cy="23375"/>
            </a:xfrm>
            <a:custGeom>
              <a:avLst/>
              <a:gdLst/>
              <a:ahLst/>
              <a:cxnLst/>
              <a:rect l="0" t="0" r="0" b="0"/>
              <a:pathLst>
                <a:path w="3792" h="935" extrusionOk="0">
                  <a:moveTo>
                    <a:pt x="2638" y="0"/>
                  </a:moveTo>
                  <a:lnTo>
                    <a:pt x="2390" y="29"/>
                  </a:lnTo>
                  <a:lnTo>
                    <a:pt x="2061" y="59"/>
                  </a:lnTo>
                  <a:lnTo>
                    <a:pt x="1648" y="88"/>
                  </a:lnTo>
                  <a:lnTo>
                    <a:pt x="1236" y="117"/>
                  </a:lnTo>
                  <a:lnTo>
                    <a:pt x="824" y="146"/>
                  </a:lnTo>
                  <a:lnTo>
                    <a:pt x="495" y="175"/>
                  </a:lnTo>
                  <a:lnTo>
                    <a:pt x="165" y="175"/>
                  </a:lnTo>
                  <a:lnTo>
                    <a:pt x="0" y="205"/>
                  </a:lnTo>
                  <a:lnTo>
                    <a:pt x="247" y="380"/>
                  </a:lnTo>
                  <a:lnTo>
                    <a:pt x="577" y="555"/>
                  </a:lnTo>
                  <a:lnTo>
                    <a:pt x="907" y="760"/>
                  </a:lnTo>
                  <a:lnTo>
                    <a:pt x="1236" y="935"/>
                  </a:lnTo>
                  <a:lnTo>
                    <a:pt x="1566" y="906"/>
                  </a:lnTo>
                  <a:lnTo>
                    <a:pt x="1978" y="877"/>
                  </a:lnTo>
                  <a:lnTo>
                    <a:pt x="2308" y="847"/>
                  </a:lnTo>
                  <a:lnTo>
                    <a:pt x="2638" y="818"/>
                  </a:lnTo>
                  <a:lnTo>
                    <a:pt x="2967" y="760"/>
                  </a:lnTo>
                  <a:lnTo>
                    <a:pt x="3297" y="731"/>
                  </a:lnTo>
                  <a:lnTo>
                    <a:pt x="3544" y="731"/>
                  </a:lnTo>
                  <a:lnTo>
                    <a:pt x="3791" y="701"/>
                  </a:lnTo>
                  <a:lnTo>
                    <a:pt x="3544" y="497"/>
                  </a:lnTo>
                  <a:lnTo>
                    <a:pt x="3214" y="263"/>
                  </a:lnTo>
                  <a:lnTo>
                    <a:pt x="2885" y="88"/>
                  </a:lnTo>
                  <a:lnTo>
                    <a:pt x="2638"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6" name="Shape 556"/>
            <p:cNvSpPr/>
            <p:nvPr/>
          </p:nvSpPr>
          <p:spPr>
            <a:xfrm>
              <a:off x="611950" y="2210550"/>
              <a:ext cx="43275" cy="17550"/>
            </a:xfrm>
            <a:custGeom>
              <a:avLst/>
              <a:gdLst/>
              <a:ahLst/>
              <a:cxnLst/>
              <a:rect l="0" t="0" r="0" b="0"/>
              <a:pathLst>
                <a:path w="1731" h="702" extrusionOk="0">
                  <a:moveTo>
                    <a:pt x="1731" y="59"/>
                  </a:moveTo>
                  <a:lnTo>
                    <a:pt x="1236" y="59"/>
                  </a:lnTo>
                  <a:lnTo>
                    <a:pt x="742" y="30"/>
                  </a:lnTo>
                  <a:lnTo>
                    <a:pt x="330" y="1"/>
                  </a:lnTo>
                  <a:lnTo>
                    <a:pt x="0" y="30"/>
                  </a:lnTo>
                  <a:lnTo>
                    <a:pt x="165" y="205"/>
                  </a:lnTo>
                  <a:lnTo>
                    <a:pt x="412" y="351"/>
                  </a:lnTo>
                  <a:lnTo>
                    <a:pt x="659" y="526"/>
                  </a:lnTo>
                  <a:lnTo>
                    <a:pt x="989" y="702"/>
                  </a:lnTo>
                  <a:lnTo>
                    <a:pt x="1319" y="526"/>
                  </a:lnTo>
                  <a:lnTo>
                    <a:pt x="1484" y="351"/>
                  </a:lnTo>
                  <a:lnTo>
                    <a:pt x="1648" y="176"/>
                  </a:lnTo>
                  <a:lnTo>
                    <a:pt x="1731" y="59"/>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7" name="Shape 557"/>
            <p:cNvSpPr/>
            <p:nvPr/>
          </p:nvSpPr>
          <p:spPr>
            <a:xfrm>
              <a:off x="562500" y="2237575"/>
              <a:ext cx="63875" cy="25575"/>
            </a:xfrm>
            <a:custGeom>
              <a:avLst/>
              <a:gdLst/>
              <a:ahLst/>
              <a:cxnLst/>
              <a:rect l="0" t="0" r="0" b="0"/>
              <a:pathLst>
                <a:path w="2555" h="1023" extrusionOk="0">
                  <a:moveTo>
                    <a:pt x="2555" y="0"/>
                  </a:moveTo>
                  <a:lnTo>
                    <a:pt x="2308" y="30"/>
                  </a:lnTo>
                  <a:lnTo>
                    <a:pt x="1978" y="59"/>
                  </a:lnTo>
                  <a:lnTo>
                    <a:pt x="1648" y="88"/>
                  </a:lnTo>
                  <a:lnTo>
                    <a:pt x="1319" y="146"/>
                  </a:lnTo>
                  <a:lnTo>
                    <a:pt x="907" y="176"/>
                  </a:lnTo>
                  <a:lnTo>
                    <a:pt x="577" y="205"/>
                  </a:lnTo>
                  <a:lnTo>
                    <a:pt x="247" y="234"/>
                  </a:lnTo>
                  <a:lnTo>
                    <a:pt x="0" y="263"/>
                  </a:lnTo>
                  <a:lnTo>
                    <a:pt x="330" y="468"/>
                  </a:lnTo>
                  <a:lnTo>
                    <a:pt x="742" y="643"/>
                  </a:lnTo>
                  <a:lnTo>
                    <a:pt x="1154" y="818"/>
                  </a:lnTo>
                  <a:lnTo>
                    <a:pt x="1648" y="1023"/>
                  </a:lnTo>
                  <a:lnTo>
                    <a:pt x="1896" y="789"/>
                  </a:lnTo>
                  <a:lnTo>
                    <a:pt x="2143" y="468"/>
                  </a:lnTo>
                  <a:lnTo>
                    <a:pt x="2390" y="205"/>
                  </a:lnTo>
                  <a:lnTo>
                    <a:pt x="2555"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8" name="Shape 558"/>
            <p:cNvSpPr/>
            <p:nvPr/>
          </p:nvSpPr>
          <p:spPr>
            <a:xfrm>
              <a:off x="449175" y="2217850"/>
              <a:ext cx="65950" cy="29975"/>
            </a:xfrm>
            <a:custGeom>
              <a:avLst/>
              <a:gdLst/>
              <a:ahLst/>
              <a:cxnLst/>
              <a:rect l="0" t="0" r="0" b="0"/>
              <a:pathLst>
                <a:path w="2638" h="1199" extrusionOk="0">
                  <a:moveTo>
                    <a:pt x="907" y="1"/>
                  </a:moveTo>
                  <a:lnTo>
                    <a:pt x="1319" y="205"/>
                  </a:lnTo>
                  <a:lnTo>
                    <a:pt x="1813" y="468"/>
                  </a:lnTo>
                  <a:lnTo>
                    <a:pt x="2225" y="760"/>
                  </a:lnTo>
                  <a:lnTo>
                    <a:pt x="2637" y="965"/>
                  </a:lnTo>
                  <a:lnTo>
                    <a:pt x="2390" y="994"/>
                  </a:lnTo>
                  <a:lnTo>
                    <a:pt x="2143" y="1052"/>
                  </a:lnTo>
                  <a:lnTo>
                    <a:pt x="1731" y="1082"/>
                  </a:lnTo>
                  <a:lnTo>
                    <a:pt x="1319" y="1111"/>
                  </a:lnTo>
                  <a:lnTo>
                    <a:pt x="907" y="1140"/>
                  </a:lnTo>
                  <a:lnTo>
                    <a:pt x="577" y="1169"/>
                  </a:lnTo>
                  <a:lnTo>
                    <a:pt x="247" y="1198"/>
                  </a:lnTo>
                  <a:lnTo>
                    <a:pt x="0" y="1198"/>
                  </a:lnTo>
                  <a:lnTo>
                    <a:pt x="165" y="935"/>
                  </a:lnTo>
                  <a:lnTo>
                    <a:pt x="495" y="585"/>
                  </a:lnTo>
                  <a:lnTo>
                    <a:pt x="742" y="234"/>
                  </a:lnTo>
                  <a:lnTo>
                    <a:pt x="907"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59" name="Shape 559"/>
            <p:cNvSpPr/>
            <p:nvPr/>
          </p:nvSpPr>
          <p:spPr>
            <a:xfrm>
              <a:off x="463575" y="2250725"/>
              <a:ext cx="113350" cy="29950"/>
            </a:xfrm>
            <a:custGeom>
              <a:avLst/>
              <a:gdLst/>
              <a:ahLst/>
              <a:cxnLst/>
              <a:rect l="0" t="0" r="0" b="0"/>
              <a:pathLst>
                <a:path w="4534" h="1198" extrusionOk="0">
                  <a:moveTo>
                    <a:pt x="2886" y="0"/>
                  </a:moveTo>
                  <a:lnTo>
                    <a:pt x="3215" y="175"/>
                  </a:lnTo>
                  <a:lnTo>
                    <a:pt x="3710" y="438"/>
                  </a:lnTo>
                  <a:lnTo>
                    <a:pt x="4204" y="730"/>
                  </a:lnTo>
                  <a:lnTo>
                    <a:pt x="4534" y="906"/>
                  </a:lnTo>
                  <a:lnTo>
                    <a:pt x="4204" y="964"/>
                  </a:lnTo>
                  <a:lnTo>
                    <a:pt x="3792" y="993"/>
                  </a:lnTo>
                  <a:lnTo>
                    <a:pt x="3380" y="1052"/>
                  </a:lnTo>
                  <a:lnTo>
                    <a:pt x="2886" y="1081"/>
                  </a:lnTo>
                  <a:lnTo>
                    <a:pt x="2473" y="1139"/>
                  </a:lnTo>
                  <a:lnTo>
                    <a:pt x="2061" y="1169"/>
                  </a:lnTo>
                  <a:lnTo>
                    <a:pt x="1814" y="1198"/>
                  </a:lnTo>
                  <a:lnTo>
                    <a:pt x="1732" y="1198"/>
                  </a:lnTo>
                  <a:lnTo>
                    <a:pt x="1402" y="1052"/>
                  </a:lnTo>
                  <a:lnTo>
                    <a:pt x="908" y="847"/>
                  </a:lnTo>
                  <a:lnTo>
                    <a:pt x="413" y="672"/>
                  </a:lnTo>
                  <a:lnTo>
                    <a:pt x="1" y="497"/>
                  </a:lnTo>
                  <a:lnTo>
                    <a:pt x="248" y="409"/>
                  </a:lnTo>
                  <a:lnTo>
                    <a:pt x="578" y="351"/>
                  </a:lnTo>
                  <a:lnTo>
                    <a:pt x="990" y="263"/>
                  </a:lnTo>
                  <a:lnTo>
                    <a:pt x="1484" y="205"/>
                  </a:lnTo>
                  <a:lnTo>
                    <a:pt x="1897" y="146"/>
                  </a:lnTo>
                  <a:lnTo>
                    <a:pt x="2309" y="88"/>
                  </a:lnTo>
                  <a:lnTo>
                    <a:pt x="2638" y="29"/>
                  </a:lnTo>
                  <a:lnTo>
                    <a:pt x="2886"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60" name="Shape 560"/>
            <p:cNvSpPr/>
            <p:nvPr/>
          </p:nvSpPr>
          <p:spPr>
            <a:xfrm>
              <a:off x="517150" y="2282850"/>
              <a:ext cx="51550" cy="13175"/>
            </a:xfrm>
            <a:custGeom>
              <a:avLst/>
              <a:gdLst/>
              <a:ahLst/>
              <a:cxnLst/>
              <a:rect l="0" t="0" r="0" b="0"/>
              <a:pathLst>
                <a:path w="2062" h="527" extrusionOk="0">
                  <a:moveTo>
                    <a:pt x="2061" y="1"/>
                  </a:moveTo>
                  <a:lnTo>
                    <a:pt x="1" y="147"/>
                  </a:lnTo>
                  <a:lnTo>
                    <a:pt x="743" y="526"/>
                  </a:lnTo>
                  <a:lnTo>
                    <a:pt x="1237" y="409"/>
                  </a:lnTo>
                  <a:lnTo>
                    <a:pt x="1649" y="293"/>
                  </a:lnTo>
                  <a:lnTo>
                    <a:pt x="1896" y="147"/>
                  </a:lnTo>
                  <a:lnTo>
                    <a:pt x="2061"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61" name="Shape 561"/>
            <p:cNvSpPr/>
            <p:nvPr/>
          </p:nvSpPr>
          <p:spPr>
            <a:xfrm>
              <a:off x="424450" y="2265325"/>
              <a:ext cx="43275" cy="17550"/>
            </a:xfrm>
            <a:custGeom>
              <a:avLst/>
              <a:gdLst/>
              <a:ahLst/>
              <a:cxnLst/>
              <a:rect l="0" t="0" r="0" b="0"/>
              <a:pathLst>
                <a:path w="1731" h="702" extrusionOk="0">
                  <a:moveTo>
                    <a:pt x="330" y="0"/>
                  </a:moveTo>
                  <a:lnTo>
                    <a:pt x="659" y="146"/>
                  </a:lnTo>
                  <a:lnTo>
                    <a:pt x="1071" y="322"/>
                  </a:lnTo>
                  <a:lnTo>
                    <a:pt x="1484" y="526"/>
                  </a:lnTo>
                  <a:lnTo>
                    <a:pt x="1731" y="643"/>
                  </a:lnTo>
                  <a:lnTo>
                    <a:pt x="1401" y="672"/>
                  </a:lnTo>
                  <a:lnTo>
                    <a:pt x="907" y="672"/>
                  </a:lnTo>
                  <a:lnTo>
                    <a:pt x="412" y="702"/>
                  </a:lnTo>
                  <a:lnTo>
                    <a:pt x="0" y="702"/>
                  </a:lnTo>
                  <a:lnTo>
                    <a:pt x="0" y="526"/>
                  </a:lnTo>
                  <a:lnTo>
                    <a:pt x="82" y="293"/>
                  </a:lnTo>
                  <a:lnTo>
                    <a:pt x="165" y="117"/>
                  </a:lnTo>
                  <a:lnTo>
                    <a:pt x="330"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62" name="Shape 562"/>
            <p:cNvSpPr/>
            <p:nvPr/>
          </p:nvSpPr>
          <p:spPr>
            <a:xfrm>
              <a:off x="438850" y="2287950"/>
              <a:ext cx="80400" cy="11000"/>
            </a:xfrm>
            <a:custGeom>
              <a:avLst/>
              <a:gdLst/>
              <a:ahLst/>
              <a:cxnLst/>
              <a:rect l="0" t="0" r="0" b="0"/>
              <a:pathLst>
                <a:path w="3216" h="440" extrusionOk="0">
                  <a:moveTo>
                    <a:pt x="1" y="1"/>
                  </a:moveTo>
                  <a:lnTo>
                    <a:pt x="2391" y="30"/>
                  </a:lnTo>
                  <a:lnTo>
                    <a:pt x="3215" y="439"/>
                  </a:lnTo>
                  <a:lnTo>
                    <a:pt x="2886" y="439"/>
                  </a:lnTo>
                  <a:lnTo>
                    <a:pt x="2556" y="439"/>
                  </a:lnTo>
                  <a:lnTo>
                    <a:pt x="2144" y="410"/>
                  </a:lnTo>
                  <a:lnTo>
                    <a:pt x="1732" y="381"/>
                  </a:lnTo>
                  <a:lnTo>
                    <a:pt x="1237" y="322"/>
                  </a:lnTo>
                  <a:lnTo>
                    <a:pt x="825" y="235"/>
                  </a:lnTo>
                  <a:lnTo>
                    <a:pt x="413" y="118"/>
                  </a:lnTo>
                  <a:lnTo>
                    <a:pt x="1"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63" name="Shape 563"/>
            <p:cNvSpPr/>
            <p:nvPr/>
          </p:nvSpPr>
          <p:spPr>
            <a:xfrm>
              <a:off x="665500" y="2192300"/>
              <a:ext cx="43300" cy="24850"/>
            </a:xfrm>
            <a:custGeom>
              <a:avLst/>
              <a:gdLst/>
              <a:ahLst/>
              <a:cxnLst/>
              <a:rect l="0" t="0" r="0" b="0"/>
              <a:pathLst>
                <a:path w="1732" h="994" extrusionOk="0">
                  <a:moveTo>
                    <a:pt x="1" y="0"/>
                  </a:moveTo>
                  <a:lnTo>
                    <a:pt x="990" y="993"/>
                  </a:lnTo>
                  <a:lnTo>
                    <a:pt x="1732" y="468"/>
                  </a:lnTo>
                  <a:lnTo>
                    <a:pt x="1484" y="409"/>
                  </a:lnTo>
                  <a:lnTo>
                    <a:pt x="990" y="292"/>
                  </a:lnTo>
                  <a:lnTo>
                    <a:pt x="413" y="146"/>
                  </a:lnTo>
                  <a:lnTo>
                    <a:pt x="1"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64" name="Shape 564"/>
            <p:cNvSpPr/>
            <p:nvPr/>
          </p:nvSpPr>
          <p:spPr>
            <a:xfrm>
              <a:off x="616050" y="1998050"/>
              <a:ext cx="171050" cy="133650"/>
            </a:xfrm>
            <a:custGeom>
              <a:avLst/>
              <a:gdLst/>
              <a:ahLst/>
              <a:cxnLst/>
              <a:rect l="0" t="0" r="0" b="0"/>
              <a:pathLst>
                <a:path w="6842" h="5346" extrusionOk="0">
                  <a:moveTo>
                    <a:pt x="2638" y="0"/>
                  </a:moveTo>
                  <a:lnTo>
                    <a:pt x="2226" y="175"/>
                  </a:lnTo>
                  <a:lnTo>
                    <a:pt x="1649" y="467"/>
                  </a:lnTo>
                  <a:lnTo>
                    <a:pt x="1155" y="876"/>
                  </a:lnTo>
                  <a:lnTo>
                    <a:pt x="660" y="1344"/>
                  </a:lnTo>
                  <a:lnTo>
                    <a:pt x="331" y="1870"/>
                  </a:lnTo>
                  <a:lnTo>
                    <a:pt x="83" y="2454"/>
                  </a:lnTo>
                  <a:lnTo>
                    <a:pt x="1" y="3038"/>
                  </a:lnTo>
                  <a:lnTo>
                    <a:pt x="166" y="3593"/>
                  </a:lnTo>
                  <a:lnTo>
                    <a:pt x="495" y="4090"/>
                  </a:lnTo>
                  <a:lnTo>
                    <a:pt x="825" y="4499"/>
                  </a:lnTo>
                  <a:lnTo>
                    <a:pt x="1155" y="4791"/>
                  </a:lnTo>
                  <a:lnTo>
                    <a:pt x="1484" y="5024"/>
                  </a:lnTo>
                  <a:lnTo>
                    <a:pt x="1814" y="5171"/>
                  </a:lnTo>
                  <a:lnTo>
                    <a:pt x="2309" y="5287"/>
                  </a:lnTo>
                  <a:lnTo>
                    <a:pt x="2803" y="5346"/>
                  </a:lnTo>
                  <a:lnTo>
                    <a:pt x="3380" y="5346"/>
                  </a:lnTo>
                  <a:lnTo>
                    <a:pt x="4039" y="5287"/>
                  </a:lnTo>
                  <a:lnTo>
                    <a:pt x="4699" y="5171"/>
                  </a:lnTo>
                  <a:lnTo>
                    <a:pt x="5358" y="4966"/>
                  </a:lnTo>
                  <a:lnTo>
                    <a:pt x="5935" y="4732"/>
                  </a:lnTo>
                  <a:lnTo>
                    <a:pt x="6347" y="4440"/>
                  </a:lnTo>
                  <a:lnTo>
                    <a:pt x="6759" y="4148"/>
                  </a:lnTo>
                  <a:lnTo>
                    <a:pt x="6842" y="3856"/>
                  </a:lnTo>
                  <a:lnTo>
                    <a:pt x="6842" y="3564"/>
                  </a:lnTo>
                  <a:lnTo>
                    <a:pt x="6182" y="3359"/>
                  </a:lnTo>
                  <a:lnTo>
                    <a:pt x="5523" y="3038"/>
                  </a:lnTo>
                  <a:lnTo>
                    <a:pt x="4781" y="2629"/>
                  </a:lnTo>
                  <a:lnTo>
                    <a:pt x="4204" y="2133"/>
                  </a:lnTo>
                  <a:lnTo>
                    <a:pt x="3627" y="1607"/>
                  </a:lnTo>
                  <a:lnTo>
                    <a:pt x="3133" y="1052"/>
                  </a:lnTo>
                  <a:lnTo>
                    <a:pt x="2803" y="497"/>
                  </a:lnTo>
                  <a:lnTo>
                    <a:pt x="2638" y="0"/>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65" name="Shape 565"/>
            <p:cNvSpPr/>
            <p:nvPr/>
          </p:nvSpPr>
          <p:spPr>
            <a:xfrm>
              <a:off x="562500" y="1627050"/>
              <a:ext cx="1392875" cy="1068425"/>
            </a:xfrm>
            <a:custGeom>
              <a:avLst/>
              <a:gdLst/>
              <a:ahLst/>
              <a:cxnLst/>
              <a:rect l="0" t="0" r="0" b="0"/>
              <a:pathLst>
                <a:path w="55715" h="42737" extrusionOk="0">
                  <a:moveTo>
                    <a:pt x="42527" y="1"/>
                  </a:moveTo>
                  <a:lnTo>
                    <a:pt x="41621" y="497"/>
                  </a:lnTo>
                  <a:lnTo>
                    <a:pt x="40549" y="1169"/>
                  </a:lnTo>
                  <a:lnTo>
                    <a:pt x="39478" y="1987"/>
                  </a:lnTo>
                  <a:lnTo>
                    <a:pt x="38489" y="2893"/>
                  </a:lnTo>
                  <a:lnTo>
                    <a:pt x="37582" y="3857"/>
                  </a:lnTo>
                  <a:lnTo>
                    <a:pt x="37005" y="4908"/>
                  </a:lnTo>
                  <a:lnTo>
                    <a:pt x="36593" y="5931"/>
                  </a:lnTo>
                  <a:lnTo>
                    <a:pt x="36676" y="6953"/>
                  </a:lnTo>
                  <a:lnTo>
                    <a:pt x="37253" y="9115"/>
                  </a:lnTo>
                  <a:lnTo>
                    <a:pt x="37665" y="11364"/>
                  </a:lnTo>
                  <a:lnTo>
                    <a:pt x="37582" y="13409"/>
                  </a:lnTo>
                  <a:lnTo>
                    <a:pt x="36676" y="14899"/>
                  </a:lnTo>
                  <a:lnTo>
                    <a:pt x="36264" y="15191"/>
                  </a:lnTo>
                  <a:lnTo>
                    <a:pt x="35852" y="15483"/>
                  </a:lnTo>
                  <a:lnTo>
                    <a:pt x="35275" y="15833"/>
                  </a:lnTo>
                  <a:lnTo>
                    <a:pt x="34698" y="16155"/>
                  </a:lnTo>
                  <a:lnTo>
                    <a:pt x="34038" y="16505"/>
                  </a:lnTo>
                  <a:lnTo>
                    <a:pt x="33214" y="16826"/>
                  </a:lnTo>
                  <a:lnTo>
                    <a:pt x="32390" y="17177"/>
                  </a:lnTo>
                  <a:lnTo>
                    <a:pt x="31484" y="17498"/>
                  </a:lnTo>
                  <a:lnTo>
                    <a:pt x="30495" y="17790"/>
                  </a:lnTo>
                  <a:lnTo>
                    <a:pt x="29423" y="18083"/>
                  </a:lnTo>
                  <a:lnTo>
                    <a:pt x="28352" y="18316"/>
                  </a:lnTo>
                  <a:lnTo>
                    <a:pt x="27115" y="18550"/>
                  </a:lnTo>
                  <a:lnTo>
                    <a:pt x="25879" y="18725"/>
                  </a:lnTo>
                  <a:lnTo>
                    <a:pt x="24560" y="18842"/>
                  </a:lnTo>
                  <a:lnTo>
                    <a:pt x="23159" y="18900"/>
                  </a:lnTo>
                  <a:lnTo>
                    <a:pt x="21676" y="18930"/>
                  </a:lnTo>
                  <a:lnTo>
                    <a:pt x="21676" y="19689"/>
                  </a:lnTo>
                  <a:lnTo>
                    <a:pt x="21429" y="20478"/>
                  </a:lnTo>
                  <a:lnTo>
                    <a:pt x="20934" y="21296"/>
                  </a:lnTo>
                  <a:lnTo>
                    <a:pt x="20275" y="22143"/>
                  </a:lnTo>
                  <a:lnTo>
                    <a:pt x="19368" y="22990"/>
                  </a:lnTo>
                  <a:lnTo>
                    <a:pt x="18297" y="23808"/>
                  </a:lnTo>
                  <a:lnTo>
                    <a:pt x="17060" y="24626"/>
                  </a:lnTo>
                  <a:lnTo>
                    <a:pt x="15577" y="25385"/>
                  </a:lnTo>
                  <a:lnTo>
                    <a:pt x="14011" y="26203"/>
                  </a:lnTo>
                  <a:lnTo>
                    <a:pt x="12527" y="27109"/>
                  </a:lnTo>
                  <a:lnTo>
                    <a:pt x="11044" y="28073"/>
                  </a:lnTo>
                  <a:lnTo>
                    <a:pt x="9725" y="29037"/>
                  </a:lnTo>
                  <a:lnTo>
                    <a:pt x="8571" y="30001"/>
                  </a:lnTo>
                  <a:lnTo>
                    <a:pt x="7582" y="30877"/>
                  </a:lnTo>
                  <a:lnTo>
                    <a:pt x="6923" y="31666"/>
                  </a:lnTo>
                  <a:lnTo>
                    <a:pt x="6429" y="32279"/>
                  </a:lnTo>
                  <a:lnTo>
                    <a:pt x="5357" y="34178"/>
                  </a:lnTo>
                  <a:lnTo>
                    <a:pt x="4286" y="35755"/>
                  </a:lnTo>
                  <a:lnTo>
                    <a:pt x="3297" y="37099"/>
                  </a:lnTo>
                  <a:lnTo>
                    <a:pt x="2473" y="38238"/>
                  </a:lnTo>
                  <a:lnTo>
                    <a:pt x="1731" y="39232"/>
                  </a:lnTo>
                  <a:lnTo>
                    <a:pt x="989" y="40137"/>
                  </a:lnTo>
                  <a:lnTo>
                    <a:pt x="495" y="40984"/>
                  </a:lnTo>
                  <a:lnTo>
                    <a:pt x="0" y="41831"/>
                  </a:lnTo>
                  <a:lnTo>
                    <a:pt x="577" y="42153"/>
                  </a:lnTo>
                  <a:lnTo>
                    <a:pt x="1154" y="42416"/>
                  </a:lnTo>
                  <a:lnTo>
                    <a:pt x="1731" y="42591"/>
                  </a:lnTo>
                  <a:lnTo>
                    <a:pt x="2473" y="42708"/>
                  </a:lnTo>
                  <a:lnTo>
                    <a:pt x="3379" y="42737"/>
                  </a:lnTo>
                  <a:lnTo>
                    <a:pt x="4451" y="42678"/>
                  </a:lnTo>
                  <a:lnTo>
                    <a:pt x="5852" y="42562"/>
                  </a:lnTo>
                  <a:lnTo>
                    <a:pt x="7500" y="42357"/>
                  </a:lnTo>
                  <a:lnTo>
                    <a:pt x="8489" y="41218"/>
                  </a:lnTo>
                  <a:lnTo>
                    <a:pt x="9643" y="40079"/>
                  </a:lnTo>
                  <a:lnTo>
                    <a:pt x="10962" y="38998"/>
                  </a:lnTo>
                  <a:lnTo>
                    <a:pt x="12445" y="37975"/>
                  </a:lnTo>
                  <a:lnTo>
                    <a:pt x="13846" y="37041"/>
                  </a:lnTo>
                  <a:lnTo>
                    <a:pt x="15330" y="36164"/>
                  </a:lnTo>
                  <a:lnTo>
                    <a:pt x="16731" y="35405"/>
                  </a:lnTo>
                  <a:lnTo>
                    <a:pt x="18049" y="34762"/>
                  </a:lnTo>
                  <a:lnTo>
                    <a:pt x="19451" y="34120"/>
                  </a:lnTo>
                  <a:lnTo>
                    <a:pt x="20934" y="33389"/>
                  </a:lnTo>
                  <a:lnTo>
                    <a:pt x="22582" y="32571"/>
                  </a:lnTo>
                  <a:lnTo>
                    <a:pt x="24148" y="31695"/>
                  </a:lnTo>
                  <a:lnTo>
                    <a:pt x="25632" y="30760"/>
                  </a:lnTo>
                  <a:lnTo>
                    <a:pt x="26951" y="29767"/>
                  </a:lnTo>
                  <a:lnTo>
                    <a:pt x="28022" y="28745"/>
                  </a:lnTo>
                  <a:lnTo>
                    <a:pt x="28681" y="27722"/>
                  </a:lnTo>
                  <a:lnTo>
                    <a:pt x="29176" y="26729"/>
                  </a:lnTo>
                  <a:lnTo>
                    <a:pt x="29670" y="25853"/>
                  </a:lnTo>
                  <a:lnTo>
                    <a:pt x="30165" y="25035"/>
                  </a:lnTo>
                  <a:lnTo>
                    <a:pt x="30824" y="24305"/>
                  </a:lnTo>
                  <a:lnTo>
                    <a:pt x="31484" y="23603"/>
                  </a:lnTo>
                  <a:lnTo>
                    <a:pt x="32308" y="22961"/>
                  </a:lnTo>
                  <a:lnTo>
                    <a:pt x="33297" y="22347"/>
                  </a:lnTo>
                  <a:lnTo>
                    <a:pt x="34368" y="21763"/>
                  </a:lnTo>
                  <a:lnTo>
                    <a:pt x="35604" y="21091"/>
                  </a:lnTo>
                  <a:lnTo>
                    <a:pt x="37005" y="20273"/>
                  </a:lnTo>
                  <a:lnTo>
                    <a:pt x="38489" y="19309"/>
                  </a:lnTo>
                  <a:lnTo>
                    <a:pt x="40055" y="18258"/>
                  </a:lnTo>
                  <a:lnTo>
                    <a:pt x="41703" y="17089"/>
                  </a:lnTo>
                  <a:lnTo>
                    <a:pt x="43352" y="15863"/>
                  </a:lnTo>
                  <a:lnTo>
                    <a:pt x="44918" y="14636"/>
                  </a:lnTo>
                  <a:lnTo>
                    <a:pt x="46401" y="13350"/>
                  </a:lnTo>
                  <a:lnTo>
                    <a:pt x="47885" y="12007"/>
                  </a:lnTo>
                  <a:lnTo>
                    <a:pt x="49368" y="10575"/>
                  </a:lnTo>
                  <a:lnTo>
                    <a:pt x="50769" y="9056"/>
                  </a:lnTo>
                  <a:lnTo>
                    <a:pt x="52088" y="7479"/>
                  </a:lnTo>
                  <a:lnTo>
                    <a:pt x="53324" y="5872"/>
                  </a:lnTo>
                  <a:lnTo>
                    <a:pt x="54313" y="4295"/>
                  </a:lnTo>
                  <a:lnTo>
                    <a:pt x="55137" y="2747"/>
                  </a:lnTo>
                  <a:lnTo>
                    <a:pt x="55714" y="1257"/>
                  </a:lnTo>
                  <a:lnTo>
                    <a:pt x="55302" y="1228"/>
                  </a:lnTo>
                  <a:lnTo>
                    <a:pt x="54808" y="1169"/>
                  </a:lnTo>
                  <a:lnTo>
                    <a:pt x="54148" y="1111"/>
                  </a:lnTo>
                  <a:lnTo>
                    <a:pt x="53407" y="1023"/>
                  </a:lnTo>
                  <a:lnTo>
                    <a:pt x="52582" y="965"/>
                  </a:lnTo>
                  <a:lnTo>
                    <a:pt x="51676" y="877"/>
                  </a:lnTo>
                  <a:lnTo>
                    <a:pt x="50687" y="789"/>
                  </a:lnTo>
                  <a:lnTo>
                    <a:pt x="49698" y="702"/>
                  </a:lnTo>
                  <a:lnTo>
                    <a:pt x="48709" y="614"/>
                  </a:lnTo>
                  <a:lnTo>
                    <a:pt x="47637" y="497"/>
                  </a:lnTo>
                  <a:lnTo>
                    <a:pt x="46648" y="410"/>
                  </a:lnTo>
                  <a:lnTo>
                    <a:pt x="45659" y="322"/>
                  </a:lnTo>
                  <a:lnTo>
                    <a:pt x="44753" y="234"/>
                  </a:lnTo>
                  <a:lnTo>
                    <a:pt x="43929" y="147"/>
                  </a:lnTo>
                  <a:lnTo>
                    <a:pt x="43187" y="59"/>
                  </a:lnTo>
                  <a:lnTo>
                    <a:pt x="42527" y="1"/>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66" name="Shape 566"/>
            <p:cNvSpPr/>
            <p:nvPr/>
          </p:nvSpPr>
          <p:spPr>
            <a:xfrm>
              <a:off x="410025" y="2661125"/>
              <a:ext cx="148375" cy="132950"/>
            </a:xfrm>
            <a:custGeom>
              <a:avLst/>
              <a:gdLst/>
              <a:ahLst/>
              <a:cxnLst/>
              <a:rect l="0" t="0" r="0" b="0"/>
              <a:pathLst>
                <a:path w="5935" h="5318" extrusionOk="0">
                  <a:moveTo>
                    <a:pt x="4698" y="1"/>
                  </a:moveTo>
                  <a:lnTo>
                    <a:pt x="4533" y="147"/>
                  </a:lnTo>
                  <a:lnTo>
                    <a:pt x="4368" y="351"/>
                  </a:lnTo>
                  <a:lnTo>
                    <a:pt x="4203" y="644"/>
                  </a:lnTo>
                  <a:lnTo>
                    <a:pt x="4121" y="936"/>
                  </a:lnTo>
                  <a:lnTo>
                    <a:pt x="4121" y="1257"/>
                  </a:lnTo>
                  <a:lnTo>
                    <a:pt x="4451" y="1578"/>
                  </a:lnTo>
                  <a:lnTo>
                    <a:pt x="5028" y="1841"/>
                  </a:lnTo>
                  <a:lnTo>
                    <a:pt x="5934" y="2046"/>
                  </a:lnTo>
                  <a:lnTo>
                    <a:pt x="5357" y="2104"/>
                  </a:lnTo>
                  <a:lnTo>
                    <a:pt x="4863" y="2163"/>
                  </a:lnTo>
                  <a:lnTo>
                    <a:pt x="4451" y="2250"/>
                  </a:lnTo>
                  <a:lnTo>
                    <a:pt x="4121" y="2338"/>
                  </a:lnTo>
                  <a:lnTo>
                    <a:pt x="3791" y="2455"/>
                  </a:lnTo>
                  <a:lnTo>
                    <a:pt x="3626" y="2601"/>
                  </a:lnTo>
                  <a:lnTo>
                    <a:pt x="3544" y="2747"/>
                  </a:lnTo>
                  <a:lnTo>
                    <a:pt x="3626" y="2922"/>
                  </a:lnTo>
                  <a:lnTo>
                    <a:pt x="3956" y="3360"/>
                  </a:lnTo>
                  <a:lnTo>
                    <a:pt x="4368" y="3886"/>
                  </a:lnTo>
                  <a:lnTo>
                    <a:pt x="4780" y="4353"/>
                  </a:lnTo>
                  <a:lnTo>
                    <a:pt x="5357" y="4704"/>
                  </a:lnTo>
                  <a:lnTo>
                    <a:pt x="4698" y="4733"/>
                  </a:lnTo>
                  <a:lnTo>
                    <a:pt x="4039" y="4792"/>
                  </a:lnTo>
                  <a:lnTo>
                    <a:pt x="3379" y="4879"/>
                  </a:lnTo>
                  <a:lnTo>
                    <a:pt x="2720" y="4967"/>
                  </a:lnTo>
                  <a:lnTo>
                    <a:pt x="2061" y="5055"/>
                  </a:lnTo>
                  <a:lnTo>
                    <a:pt x="1401" y="5142"/>
                  </a:lnTo>
                  <a:lnTo>
                    <a:pt x="824" y="5230"/>
                  </a:lnTo>
                  <a:lnTo>
                    <a:pt x="247" y="5317"/>
                  </a:lnTo>
                  <a:lnTo>
                    <a:pt x="83" y="5025"/>
                  </a:lnTo>
                  <a:lnTo>
                    <a:pt x="0" y="4646"/>
                  </a:lnTo>
                  <a:lnTo>
                    <a:pt x="0" y="4237"/>
                  </a:lnTo>
                  <a:lnTo>
                    <a:pt x="247" y="3886"/>
                  </a:lnTo>
                  <a:lnTo>
                    <a:pt x="824" y="3448"/>
                  </a:lnTo>
                  <a:lnTo>
                    <a:pt x="1484" y="2834"/>
                  </a:lnTo>
                  <a:lnTo>
                    <a:pt x="1978" y="2221"/>
                  </a:lnTo>
                  <a:lnTo>
                    <a:pt x="2225" y="1695"/>
                  </a:lnTo>
                  <a:lnTo>
                    <a:pt x="2308" y="1462"/>
                  </a:lnTo>
                  <a:lnTo>
                    <a:pt x="2390" y="1199"/>
                  </a:lnTo>
                  <a:lnTo>
                    <a:pt x="2637" y="936"/>
                  </a:lnTo>
                  <a:lnTo>
                    <a:pt x="2967" y="644"/>
                  </a:lnTo>
                  <a:lnTo>
                    <a:pt x="3297" y="410"/>
                  </a:lnTo>
                  <a:lnTo>
                    <a:pt x="3709" y="205"/>
                  </a:lnTo>
                  <a:lnTo>
                    <a:pt x="4203" y="59"/>
                  </a:lnTo>
                  <a:lnTo>
                    <a:pt x="4698"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67" name="Shape 567"/>
            <p:cNvSpPr/>
            <p:nvPr/>
          </p:nvSpPr>
          <p:spPr>
            <a:xfrm>
              <a:off x="539825" y="2718825"/>
              <a:ext cx="204000" cy="59175"/>
            </a:xfrm>
            <a:custGeom>
              <a:avLst/>
              <a:gdLst/>
              <a:ahLst/>
              <a:cxnLst/>
              <a:rect l="0" t="0" r="0" b="0"/>
              <a:pathLst>
                <a:path w="8160" h="2367" extrusionOk="0">
                  <a:moveTo>
                    <a:pt x="7253" y="118"/>
                  </a:moveTo>
                  <a:lnTo>
                    <a:pt x="6759" y="88"/>
                  </a:lnTo>
                  <a:lnTo>
                    <a:pt x="5934" y="59"/>
                  </a:lnTo>
                  <a:lnTo>
                    <a:pt x="4945" y="1"/>
                  </a:lnTo>
                  <a:lnTo>
                    <a:pt x="3792" y="1"/>
                  </a:lnTo>
                  <a:lnTo>
                    <a:pt x="2638" y="1"/>
                  </a:lnTo>
                  <a:lnTo>
                    <a:pt x="1649" y="30"/>
                  </a:lnTo>
                  <a:lnTo>
                    <a:pt x="742" y="88"/>
                  </a:lnTo>
                  <a:lnTo>
                    <a:pt x="248" y="205"/>
                  </a:lnTo>
                  <a:lnTo>
                    <a:pt x="0" y="380"/>
                  </a:lnTo>
                  <a:lnTo>
                    <a:pt x="0" y="643"/>
                  </a:lnTo>
                  <a:lnTo>
                    <a:pt x="165" y="935"/>
                  </a:lnTo>
                  <a:lnTo>
                    <a:pt x="412" y="1257"/>
                  </a:lnTo>
                  <a:lnTo>
                    <a:pt x="742" y="1578"/>
                  </a:lnTo>
                  <a:lnTo>
                    <a:pt x="1154" y="1899"/>
                  </a:lnTo>
                  <a:lnTo>
                    <a:pt x="1484" y="2162"/>
                  </a:lnTo>
                  <a:lnTo>
                    <a:pt x="1814" y="2367"/>
                  </a:lnTo>
                  <a:lnTo>
                    <a:pt x="2473" y="2308"/>
                  </a:lnTo>
                  <a:lnTo>
                    <a:pt x="3215" y="2308"/>
                  </a:lnTo>
                  <a:lnTo>
                    <a:pt x="3874" y="2308"/>
                  </a:lnTo>
                  <a:lnTo>
                    <a:pt x="4121" y="2308"/>
                  </a:lnTo>
                  <a:lnTo>
                    <a:pt x="4286" y="2192"/>
                  </a:lnTo>
                  <a:lnTo>
                    <a:pt x="4533" y="2075"/>
                  </a:lnTo>
                  <a:lnTo>
                    <a:pt x="4945" y="1958"/>
                  </a:lnTo>
                  <a:lnTo>
                    <a:pt x="5358" y="1870"/>
                  </a:lnTo>
                  <a:lnTo>
                    <a:pt x="5852" y="1841"/>
                  </a:lnTo>
                  <a:lnTo>
                    <a:pt x="6347" y="1812"/>
                  </a:lnTo>
                  <a:lnTo>
                    <a:pt x="6841" y="1841"/>
                  </a:lnTo>
                  <a:lnTo>
                    <a:pt x="7336" y="1899"/>
                  </a:lnTo>
                  <a:lnTo>
                    <a:pt x="7912" y="1549"/>
                  </a:lnTo>
                  <a:lnTo>
                    <a:pt x="8160" y="1052"/>
                  </a:lnTo>
                  <a:lnTo>
                    <a:pt x="7912" y="526"/>
                  </a:lnTo>
                  <a:lnTo>
                    <a:pt x="7253" y="118"/>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68" name="Shape 568"/>
            <p:cNvSpPr/>
            <p:nvPr/>
          </p:nvSpPr>
          <p:spPr>
            <a:xfrm>
              <a:off x="543950" y="2836400"/>
              <a:ext cx="428600" cy="128550"/>
            </a:xfrm>
            <a:custGeom>
              <a:avLst/>
              <a:gdLst/>
              <a:ahLst/>
              <a:cxnLst/>
              <a:rect l="0" t="0" r="0" b="0"/>
              <a:pathLst>
                <a:path w="17144" h="5142" extrusionOk="0">
                  <a:moveTo>
                    <a:pt x="17143" y="4382"/>
                  </a:moveTo>
                  <a:lnTo>
                    <a:pt x="16319" y="4266"/>
                  </a:lnTo>
                  <a:lnTo>
                    <a:pt x="15330" y="4149"/>
                  </a:lnTo>
                  <a:lnTo>
                    <a:pt x="14176" y="4061"/>
                  </a:lnTo>
                  <a:lnTo>
                    <a:pt x="13022" y="3973"/>
                  </a:lnTo>
                  <a:lnTo>
                    <a:pt x="11868" y="3973"/>
                  </a:lnTo>
                  <a:lnTo>
                    <a:pt x="10715" y="3973"/>
                  </a:lnTo>
                  <a:lnTo>
                    <a:pt x="9643" y="4061"/>
                  </a:lnTo>
                  <a:lnTo>
                    <a:pt x="8737" y="4207"/>
                  </a:lnTo>
                  <a:lnTo>
                    <a:pt x="7912" y="4412"/>
                  </a:lnTo>
                  <a:lnTo>
                    <a:pt x="7088" y="4616"/>
                  </a:lnTo>
                  <a:lnTo>
                    <a:pt x="6264" y="4791"/>
                  </a:lnTo>
                  <a:lnTo>
                    <a:pt x="5440" y="4967"/>
                  </a:lnTo>
                  <a:lnTo>
                    <a:pt x="4698" y="5083"/>
                  </a:lnTo>
                  <a:lnTo>
                    <a:pt x="4039" y="5142"/>
                  </a:lnTo>
                  <a:lnTo>
                    <a:pt x="3544" y="5142"/>
                  </a:lnTo>
                  <a:lnTo>
                    <a:pt x="3050" y="5025"/>
                  </a:lnTo>
                  <a:lnTo>
                    <a:pt x="2638" y="4850"/>
                  </a:lnTo>
                  <a:lnTo>
                    <a:pt x="2308" y="4587"/>
                  </a:lnTo>
                  <a:lnTo>
                    <a:pt x="1896" y="4295"/>
                  </a:lnTo>
                  <a:lnTo>
                    <a:pt x="1484" y="3973"/>
                  </a:lnTo>
                  <a:lnTo>
                    <a:pt x="1154" y="3594"/>
                  </a:lnTo>
                  <a:lnTo>
                    <a:pt x="907" y="3214"/>
                  </a:lnTo>
                  <a:lnTo>
                    <a:pt x="660" y="2834"/>
                  </a:lnTo>
                  <a:lnTo>
                    <a:pt x="577" y="2425"/>
                  </a:lnTo>
                  <a:lnTo>
                    <a:pt x="495" y="1666"/>
                  </a:lnTo>
                  <a:lnTo>
                    <a:pt x="495" y="1023"/>
                  </a:lnTo>
                  <a:lnTo>
                    <a:pt x="330" y="439"/>
                  </a:lnTo>
                  <a:lnTo>
                    <a:pt x="0" y="1"/>
                  </a:lnTo>
                  <a:lnTo>
                    <a:pt x="247" y="59"/>
                  </a:lnTo>
                  <a:lnTo>
                    <a:pt x="577" y="147"/>
                  </a:lnTo>
                  <a:lnTo>
                    <a:pt x="907" y="205"/>
                  </a:lnTo>
                  <a:lnTo>
                    <a:pt x="1319" y="264"/>
                  </a:lnTo>
                  <a:lnTo>
                    <a:pt x="1731" y="293"/>
                  </a:lnTo>
                  <a:lnTo>
                    <a:pt x="2226" y="293"/>
                  </a:lnTo>
                  <a:lnTo>
                    <a:pt x="2720" y="264"/>
                  </a:lnTo>
                  <a:lnTo>
                    <a:pt x="3215" y="205"/>
                  </a:lnTo>
                  <a:lnTo>
                    <a:pt x="3462" y="497"/>
                  </a:lnTo>
                  <a:lnTo>
                    <a:pt x="3874" y="848"/>
                  </a:lnTo>
                  <a:lnTo>
                    <a:pt x="4204" y="1228"/>
                  </a:lnTo>
                  <a:lnTo>
                    <a:pt x="4616" y="1637"/>
                  </a:lnTo>
                  <a:lnTo>
                    <a:pt x="4945" y="2016"/>
                  </a:lnTo>
                  <a:lnTo>
                    <a:pt x="5275" y="2338"/>
                  </a:lnTo>
                  <a:lnTo>
                    <a:pt x="5522" y="2571"/>
                  </a:lnTo>
                  <a:lnTo>
                    <a:pt x="5687" y="2688"/>
                  </a:lnTo>
                  <a:lnTo>
                    <a:pt x="5193" y="2747"/>
                  </a:lnTo>
                  <a:lnTo>
                    <a:pt x="4780" y="2834"/>
                  </a:lnTo>
                  <a:lnTo>
                    <a:pt x="4368" y="2951"/>
                  </a:lnTo>
                  <a:lnTo>
                    <a:pt x="4039" y="3039"/>
                  </a:lnTo>
                  <a:lnTo>
                    <a:pt x="3791" y="3155"/>
                  </a:lnTo>
                  <a:lnTo>
                    <a:pt x="3544" y="3272"/>
                  </a:lnTo>
                  <a:lnTo>
                    <a:pt x="3297" y="3389"/>
                  </a:lnTo>
                  <a:lnTo>
                    <a:pt x="3215" y="3506"/>
                  </a:lnTo>
                  <a:lnTo>
                    <a:pt x="4039" y="3360"/>
                  </a:lnTo>
                  <a:lnTo>
                    <a:pt x="5028" y="3214"/>
                  </a:lnTo>
                  <a:lnTo>
                    <a:pt x="6099" y="3039"/>
                  </a:lnTo>
                  <a:lnTo>
                    <a:pt x="7253" y="2893"/>
                  </a:lnTo>
                  <a:lnTo>
                    <a:pt x="8489" y="2805"/>
                  </a:lnTo>
                  <a:lnTo>
                    <a:pt x="9561" y="2747"/>
                  </a:lnTo>
                  <a:lnTo>
                    <a:pt x="10550" y="2747"/>
                  </a:lnTo>
                  <a:lnTo>
                    <a:pt x="11291" y="2863"/>
                  </a:lnTo>
                  <a:lnTo>
                    <a:pt x="12610" y="3155"/>
                  </a:lnTo>
                  <a:lnTo>
                    <a:pt x="13682" y="3360"/>
                  </a:lnTo>
                  <a:lnTo>
                    <a:pt x="14588" y="3535"/>
                  </a:lnTo>
                  <a:lnTo>
                    <a:pt x="15330" y="3652"/>
                  </a:lnTo>
                  <a:lnTo>
                    <a:pt x="15907" y="3769"/>
                  </a:lnTo>
                  <a:lnTo>
                    <a:pt x="16401" y="3915"/>
                  </a:lnTo>
                  <a:lnTo>
                    <a:pt x="16813" y="4090"/>
                  </a:lnTo>
                  <a:lnTo>
                    <a:pt x="17143" y="4382"/>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69" name="Shape 569"/>
            <p:cNvSpPr/>
            <p:nvPr/>
          </p:nvSpPr>
          <p:spPr>
            <a:xfrm>
              <a:off x="438850" y="2792575"/>
              <a:ext cx="133975" cy="42400"/>
            </a:xfrm>
            <a:custGeom>
              <a:avLst/>
              <a:gdLst/>
              <a:ahLst/>
              <a:cxnLst/>
              <a:rect l="0" t="0" r="0" b="0"/>
              <a:pathLst>
                <a:path w="5359" h="1696" extrusionOk="0">
                  <a:moveTo>
                    <a:pt x="3792" y="1374"/>
                  </a:moveTo>
                  <a:lnTo>
                    <a:pt x="3875" y="1140"/>
                  </a:lnTo>
                  <a:lnTo>
                    <a:pt x="4287" y="819"/>
                  </a:lnTo>
                  <a:lnTo>
                    <a:pt x="4781" y="527"/>
                  </a:lnTo>
                  <a:lnTo>
                    <a:pt x="5358" y="293"/>
                  </a:lnTo>
                  <a:lnTo>
                    <a:pt x="4781" y="1"/>
                  </a:lnTo>
                  <a:lnTo>
                    <a:pt x="4369" y="30"/>
                  </a:lnTo>
                  <a:lnTo>
                    <a:pt x="3710" y="89"/>
                  </a:lnTo>
                  <a:lnTo>
                    <a:pt x="3050" y="176"/>
                  </a:lnTo>
                  <a:lnTo>
                    <a:pt x="2309" y="235"/>
                  </a:lnTo>
                  <a:lnTo>
                    <a:pt x="1567" y="322"/>
                  </a:lnTo>
                  <a:lnTo>
                    <a:pt x="908" y="381"/>
                  </a:lnTo>
                  <a:lnTo>
                    <a:pt x="331" y="439"/>
                  </a:lnTo>
                  <a:lnTo>
                    <a:pt x="1" y="498"/>
                  </a:lnTo>
                  <a:lnTo>
                    <a:pt x="248" y="614"/>
                  </a:lnTo>
                  <a:lnTo>
                    <a:pt x="660" y="731"/>
                  </a:lnTo>
                  <a:lnTo>
                    <a:pt x="1072" y="877"/>
                  </a:lnTo>
                  <a:lnTo>
                    <a:pt x="1484" y="1053"/>
                  </a:lnTo>
                  <a:lnTo>
                    <a:pt x="1897" y="1228"/>
                  </a:lnTo>
                  <a:lnTo>
                    <a:pt x="2309" y="1403"/>
                  </a:lnTo>
                  <a:lnTo>
                    <a:pt x="2638" y="1549"/>
                  </a:lnTo>
                  <a:lnTo>
                    <a:pt x="2886" y="1695"/>
                  </a:lnTo>
                  <a:lnTo>
                    <a:pt x="2721" y="1374"/>
                  </a:lnTo>
                  <a:lnTo>
                    <a:pt x="2638" y="1053"/>
                  </a:lnTo>
                  <a:lnTo>
                    <a:pt x="2473" y="790"/>
                  </a:lnTo>
                  <a:lnTo>
                    <a:pt x="2226" y="585"/>
                  </a:lnTo>
                  <a:lnTo>
                    <a:pt x="2721" y="673"/>
                  </a:lnTo>
                  <a:lnTo>
                    <a:pt x="3133" y="907"/>
                  </a:lnTo>
                  <a:lnTo>
                    <a:pt x="3462" y="1169"/>
                  </a:lnTo>
                  <a:lnTo>
                    <a:pt x="3792" y="1374"/>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0" name="Shape 570"/>
            <p:cNvSpPr/>
            <p:nvPr/>
          </p:nvSpPr>
          <p:spPr>
            <a:xfrm>
              <a:off x="576900" y="2796250"/>
              <a:ext cx="82450" cy="29950"/>
            </a:xfrm>
            <a:custGeom>
              <a:avLst/>
              <a:gdLst/>
              <a:ahLst/>
              <a:cxnLst/>
              <a:rect l="0" t="0" r="0" b="0"/>
              <a:pathLst>
                <a:path w="3298" h="1198" extrusionOk="0">
                  <a:moveTo>
                    <a:pt x="3298" y="0"/>
                  </a:moveTo>
                  <a:lnTo>
                    <a:pt x="2803" y="88"/>
                  </a:lnTo>
                  <a:lnTo>
                    <a:pt x="2226" y="175"/>
                  </a:lnTo>
                  <a:lnTo>
                    <a:pt x="1567" y="292"/>
                  </a:lnTo>
                  <a:lnTo>
                    <a:pt x="990" y="409"/>
                  </a:lnTo>
                  <a:lnTo>
                    <a:pt x="495" y="555"/>
                  </a:lnTo>
                  <a:lnTo>
                    <a:pt x="166" y="701"/>
                  </a:lnTo>
                  <a:lnTo>
                    <a:pt x="1" y="876"/>
                  </a:lnTo>
                  <a:lnTo>
                    <a:pt x="166" y="1052"/>
                  </a:lnTo>
                  <a:lnTo>
                    <a:pt x="495" y="1169"/>
                  </a:lnTo>
                  <a:lnTo>
                    <a:pt x="908" y="1198"/>
                  </a:lnTo>
                  <a:lnTo>
                    <a:pt x="1402" y="1139"/>
                  </a:lnTo>
                  <a:lnTo>
                    <a:pt x="1897" y="1022"/>
                  </a:lnTo>
                  <a:lnTo>
                    <a:pt x="2309" y="818"/>
                  </a:lnTo>
                  <a:lnTo>
                    <a:pt x="2721" y="584"/>
                  </a:lnTo>
                  <a:lnTo>
                    <a:pt x="3050" y="292"/>
                  </a:lnTo>
                  <a:lnTo>
                    <a:pt x="3298"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1" name="Shape 571"/>
            <p:cNvSpPr/>
            <p:nvPr/>
          </p:nvSpPr>
          <p:spPr>
            <a:xfrm>
              <a:off x="686125" y="2872925"/>
              <a:ext cx="82425" cy="19000"/>
            </a:xfrm>
            <a:custGeom>
              <a:avLst/>
              <a:gdLst/>
              <a:ahLst/>
              <a:cxnLst/>
              <a:rect l="0" t="0" r="0" b="0"/>
              <a:pathLst>
                <a:path w="3297" h="760" extrusionOk="0">
                  <a:moveTo>
                    <a:pt x="0" y="0"/>
                  </a:moveTo>
                  <a:lnTo>
                    <a:pt x="577" y="760"/>
                  </a:lnTo>
                  <a:lnTo>
                    <a:pt x="659" y="731"/>
                  </a:lnTo>
                  <a:lnTo>
                    <a:pt x="907" y="672"/>
                  </a:lnTo>
                  <a:lnTo>
                    <a:pt x="1236" y="584"/>
                  </a:lnTo>
                  <a:lnTo>
                    <a:pt x="1648" y="497"/>
                  </a:lnTo>
                  <a:lnTo>
                    <a:pt x="2143" y="380"/>
                  </a:lnTo>
                  <a:lnTo>
                    <a:pt x="2555" y="292"/>
                  </a:lnTo>
                  <a:lnTo>
                    <a:pt x="2967" y="205"/>
                  </a:lnTo>
                  <a:lnTo>
                    <a:pt x="3297" y="176"/>
                  </a:lnTo>
                  <a:lnTo>
                    <a:pt x="2967" y="146"/>
                  </a:lnTo>
                  <a:lnTo>
                    <a:pt x="2555" y="117"/>
                  </a:lnTo>
                  <a:lnTo>
                    <a:pt x="2060" y="88"/>
                  </a:lnTo>
                  <a:lnTo>
                    <a:pt x="1566" y="59"/>
                  </a:lnTo>
                  <a:lnTo>
                    <a:pt x="1071" y="29"/>
                  </a:lnTo>
                  <a:lnTo>
                    <a:pt x="659" y="29"/>
                  </a:lnTo>
                  <a:lnTo>
                    <a:pt x="247" y="0"/>
                  </a:lnTo>
                  <a:lnTo>
                    <a:pt x="0"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2" name="Shape 572"/>
            <p:cNvSpPr/>
            <p:nvPr/>
          </p:nvSpPr>
          <p:spPr>
            <a:xfrm>
              <a:off x="762350" y="2883875"/>
              <a:ext cx="100975" cy="15350"/>
            </a:xfrm>
            <a:custGeom>
              <a:avLst/>
              <a:gdLst/>
              <a:ahLst/>
              <a:cxnLst/>
              <a:rect l="0" t="0" r="0" b="0"/>
              <a:pathLst>
                <a:path w="4039" h="614" extrusionOk="0">
                  <a:moveTo>
                    <a:pt x="1" y="322"/>
                  </a:moveTo>
                  <a:lnTo>
                    <a:pt x="1814" y="0"/>
                  </a:lnTo>
                  <a:lnTo>
                    <a:pt x="4039" y="614"/>
                  </a:lnTo>
                  <a:lnTo>
                    <a:pt x="3627" y="585"/>
                  </a:lnTo>
                  <a:lnTo>
                    <a:pt x="3215" y="526"/>
                  </a:lnTo>
                  <a:lnTo>
                    <a:pt x="2638" y="497"/>
                  </a:lnTo>
                  <a:lnTo>
                    <a:pt x="2061" y="439"/>
                  </a:lnTo>
                  <a:lnTo>
                    <a:pt x="1402" y="380"/>
                  </a:lnTo>
                  <a:lnTo>
                    <a:pt x="825" y="351"/>
                  </a:lnTo>
                  <a:lnTo>
                    <a:pt x="413" y="322"/>
                  </a:lnTo>
                  <a:lnTo>
                    <a:pt x="1" y="322"/>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3" name="Shape 573"/>
            <p:cNvSpPr/>
            <p:nvPr/>
          </p:nvSpPr>
          <p:spPr>
            <a:xfrm>
              <a:off x="723200" y="2854650"/>
              <a:ext cx="103050" cy="18300"/>
            </a:xfrm>
            <a:custGeom>
              <a:avLst/>
              <a:gdLst/>
              <a:ahLst/>
              <a:cxnLst/>
              <a:rect l="0" t="0" r="0" b="0"/>
              <a:pathLst>
                <a:path w="4122" h="732" extrusionOk="0">
                  <a:moveTo>
                    <a:pt x="1" y="351"/>
                  </a:moveTo>
                  <a:lnTo>
                    <a:pt x="330" y="381"/>
                  </a:lnTo>
                  <a:lnTo>
                    <a:pt x="660" y="439"/>
                  </a:lnTo>
                  <a:lnTo>
                    <a:pt x="1072" y="468"/>
                  </a:lnTo>
                  <a:lnTo>
                    <a:pt x="1484" y="527"/>
                  </a:lnTo>
                  <a:lnTo>
                    <a:pt x="1979" y="556"/>
                  </a:lnTo>
                  <a:lnTo>
                    <a:pt x="2391" y="614"/>
                  </a:lnTo>
                  <a:lnTo>
                    <a:pt x="2720" y="673"/>
                  </a:lnTo>
                  <a:lnTo>
                    <a:pt x="2968" y="731"/>
                  </a:lnTo>
                  <a:lnTo>
                    <a:pt x="4121" y="673"/>
                  </a:lnTo>
                  <a:lnTo>
                    <a:pt x="4039" y="410"/>
                  </a:lnTo>
                  <a:lnTo>
                    <a:pt x="1731" y="1"/>
                  </a:lnTo>
                  <a:lnTo>
                    <a:pt x="1" y="35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4" name="Shape 574"/>
            <p:cNvSpPr/>
            <p:nvPr/>
          </p:nvSpPr>
          <p:spPr>
            <a:xfrm>
              <a:off x="665500" y="2848825"/>
              <a:ext cx="61850" cy="8775"/>
            </a:xfrm>
            <a:custGeom>
              <a:avLst/>
              <a:gdLst/>
              <a:ahLst/>
              <a:cxnLst/>
              <a:rect l="0" t="0" r="0" b="0"/>
              <a:pathLst>
                <a:path w="2474" h="351" extrusionOk="0">
                  <a:moveTo>
                    <a:pt x="495" y="351"/>
                  </a:moveTo>
                  <a:lnTo>
                    <a:pt x="2473" y="146"/>
                  </a:lnTo>
                  <a:lnTo>
                    <a:pt x="1" y="0"/>
                  </a:lnTo>
                  <a:lnTo>
                    <a:pt x="495" y="35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5" name="Shape 575"/>
            <p:cNvSpPr/>
            <p:nvPr/>
          </p:nvSpPr>
          <p:spPr>
            <a:xfrm>
              <a:off x="710850" y="2830550"/>
              <a:ext cx="80375" cy="12450"/>
            </a:xfrm>
            <a:custGeom>
              <a:avLst/>
              <a:gdLst/>
              <a:ahLst/>
              <a:cxnLst/>
              <a:rect l="0" t="0" r="0" b="0"/>
              <a:pathLst>
                <a:path w="3215" h="498" extrusionOk="0">
                  <a:moveTo>
                    <a:pt x="1566" y="1"/>
                  </a:moveTo>
                  <a:lnTo>
                    <a:pt x="0" y="322"/>
                  </a:lnTo>
                  <a:lnTo>
                    <a:pt x="3132" y="498"/>
                  </a:lnTo>
                  <a:lnTo>
                    <a:pt x="3214" y="264"/>
                  </a:lnTo>
                  <a:lnTo>
                    <a:pt x="1566"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6" name="Shape 576"/>
            <p:cNvSpPr/>
            <p:nvPr/>
          </p:nvSpPr>
          <p:spPr>
            <a:xfrm>
              <a:off x="655200" y="2824725"/>
              <a:ext cx="51550" cy="10250"/>
            </a:xfrm>
            <a:custGeom>
              <a:avLst/>
              <a:gdLst/>
              <a:ahLst/>
              <a:cxnLst/>
              <a:rect l="0" t="0" r="0" b="0"/>
              <a:pathLst>
                <a:path w="2062" h="410" extrusionOk="0">
                  <a:moveTo>
                    <a:pt x="2061" y="176"/>
                  </a:moveTo>
                  <a:lnTo>
                    <a:pt x="578" y="409"/>
                  </a:lnTo>
                  <a:lnTo>
                    <a:pt x="1" y="322"/>
                  </a:lnTo>
                  <a:lnTo>
                    <a:pt x="907" y="0"/>
                  </a:lnTo>
                  <a:lnTo>
                    <a:pt x="2061" y="176"/>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7" name="Shape 577"/>
            <p:cNvSpPr/>
            <p:nvPr/>
          </p:nvSpPr>
          <p:spPr>
            <a:xfrm>
              <a:off x="694350" y="2802800"/>
              <a:ext cx="68025" cy="20475"/>
            </a:xfrm>
            <a:custGeom>
              <a:avLst/>
              <a:gdLst/>
              <a:ahLst/>
              <a:cxnLst/>
              <a:rect l="0" t="0" r="0" b="0"/>
              <a:pathLst>
                <a:path w="2721" h="819" extrusionOk="0">
                  <a:moveTo>
                    <a:pt x="248" y="1"/>
                  </a:moveTo>
                  <a:lnTo>
                    <a:pt x="1" y="498"/>
                  </a:lnTo>
                  <a:lnTo>
                    <a:pt x="2308" y="819"/>
                  </a:lnTo>
                  <a:lnTo>
                    <a:pt x="2721" y="176"/>
                  </a:lnTo>
                  <a:lnTo>
                    <a:pt x="248" y="1"/>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8" name="Shape 578"/>
            <p:cNvSpPr/>
            <p:nvPr/>
          </p:nvSpPr>
          <p:spPr>
            <a:xfrm>
              <a:off x="675800" y="2772875"/>
              <a:ext cx="35075" cy="17550"/>
            </a:xfrm>
            <a:custGeom>
              <a:avLst/>
              <a:gdLst/>
              <a:ahLst/>
              <a:cxnLst/>
              <a:rect l="0" t="0" r="0" b="0"/>
              <a:pathLst>
                <a:path w="1403" h="702" extrusionOk="0">
                  <a:moveTo>
                    <a:pt x="660" y="0"/>
                  </a:moveTo>
                  <a:lnTo>
                    <a:pt x="166" y="59"/>
                  </a:lnTo>
                  <a:lnTo>
                    <a:pt x="1" y="292"/>
                  </a:lnTo>
                  <a:lnTo>
                    <a:pt x="83" y="555"/>
                  </a:lnTo>
                  <a:lnTo>
                    <a:pt x="743" y="701"/>
                  </a:lnTo>
                  <a:lnTo>
                    <a:pt x="1402" y="643"/>
                  </a:lnTo>
                  <a:lnTo>
                    <a:pt x="1402" y="409"/>
                  </a:lnTo>
                  <a:lnTo>
                    <a:pt x="1072" y="176"/>
                  </a:lnTo>
                  <a:lnTo>
                    <a:pt x="660" y="0"/>
                  </a:lnTo>
                </a:path>
              </a:pathLst>
            </a:custGeom>
            <a:solidFill>
              <a:srgbClr val="5170B2"/>
            </a:solidFill>
            <a:ln>
              <a:noFill/>
            </a:ln>
          </p:spPr>
          <p:txBody>
            <a:bodyPr lIns="91425" tIns="91425" rIns="91425" bIns="91425" anchor="ctr" anchorCtr="0">
              <a:spAutoFit/>
            </a:bodyPr>
            <a:lstStyle/>
            <a:p>
              <a:pPr>
                <a:spcBef>
                  <a:spcPts val="0"/>
                </a:spcBef>
                <a:buNone/>
              </a:pPr>
              <a:endParaRPr/>
            </a:p>
          </p:txBody>
        </p:sp>
        <p:sp>
          <p:nvSpPr>
            <p:cNvPr id="579" name="Shape 579"/>
            <p:cNvSpPr/>
            <p:nvPr/>
          </p:nvSpPr>
          <p:spPr>
            <a:xfrm>
              <a:off x="2058375" y="219800"/>
              <a:ext cx="204000" cy="118325"/>
            </a:xfrm>
            <a:custGeom>
              <a:avLst/>
              <a:gdLst/>
              <a:ahLst/>
              <a:cxnLst/>
              <a:rect l="0" t="0" r="0" b="0"/>
              <a:pathLst>
                <a:path w="8160" h="4733" extrusionOk="0">
                  <a:moveTo>
                    <a:pt x="7253" y="1"/>
                  </a:moveTo>
                  <a:lnTo>
                    <a:pt x="6758" y="176"/>
                  </a:lnTo>
                  <a:lnTo>
                    <a:pt x="6346" y="410"/>
                  </a:lnTo>
                  <a:lnTo>
                    <a:pt x="5934" y="643"/>
                  </a:lnTo>
                  <a:lnTo>
                    <a:pt x="5605" y="935"/>
                  </a:lnTo>
                  <a:lnTo>
                    <a:pt x="5275" y="1198"/>
                  </a:lnTo>
                  <a:lnTo>
                    <a:pt x="5192" y="1490"/>
                  </a:lnTo>
                  <a:lnTo>
                    <a:pt x="5192" y="1782"/>
                  </a:lnTo>
                  <a:lnTo>
                    <a:pt x="5357" y="2045"/>
                  </a:lnTo>
                  <a:lnTo>
                    <a:pt x="6017" y="2600"/>
                  </a:lnTo>
                  <a:lnTo>
                    <a:pt x="6676" y="3126"/>
                  </a:lnTo>
                  <a:lnTo>
                    <a:pt x="7088" y="3594"/>
                  </a:lnTo>
                  <a:lnTo>
                    <a:pt x="7006" y="3915"/>
                  </a:lnTo>
                  <a:lnTo>
                    <a:pt x="6758" y="4032"/>
                  </a:lnTo>
                  <a:lnTo>
                    <a:pt x="6511" y="4119"/>
                  </a:lnTo>
                  <a:lnTo>
                    <a:pt x="6181" y="4207"/>
                  </a:lnTo>
                  <a:lnTo>
                    <a:pt x="5852" y="4265"/>
                  </a:lnTo>
                  <a:lnTo>
                    <a:pt x="5522" y="4295"/>
                  </a:lnTo>
                  <a:lnTo>
                    <a:pt x="5110" y="4324"/>
                  </a:lnTo>
                  <a:lnTo>
                    <a:pt x="4780" y="4324"/>
                  </a:lnTo>
                  <a:lnTo>
                    <a:pt x="4368" y="4265"/>
                  </a:lnTo>
                  <a:lnTo>
                    <a:pt x="3709" y="4149"/>
                  </a:lnTo>
                  <a:lnTo>
                    <a:pt x="3132" y="4090"/>
                  </a:lnTo>
                  <a:lnTo>
                    <a:pt x="2638" y="4090"/>
                  </a:lnTo>
                  <a:lnTo>
                    <a:pt x="2143" y="4149"/>
                  </a:lnTo>
                  <a:lnTo>
                    <a:pt x="1566" y="4207"/>
                  </a:lnTo>
                  <a:lnTo>
                    <a:pt x="989" y="4149"/>
                  </a:lnTo>
                  <a:lnTo>
                    <a:pt x="495" y="3973"/>
                  </a:lnTo>
                  <a:lnTo>
                    <a:pt x="247" y="3681"/>
                  </a:lnTo>
                  <a:lnTo>
                    <a:pt x="0" y="4061"/>
                  </a:lnTo>
                  <a:lnTo>
                    <a:pt x="247" y="4382"/>
                  </a:lnTo>
                  <a:lnTo>
                    <a:pt x="742" y="4558"/>
                  </a:lnTo>
                  <a:lnTo>
                    <a:pt x="1401" y="4587"/>
                  </a:lnTo>
                  <a:lnTo>
                    <a:pt x="2061" y="4499"/>
                  </a:lnTo>
                  <a:lnTo>
                    <a:pt x="2720" y="4412"/>
                  </a:lnTo>
                  <a:lnTo>
                    <a:pt x="3297" y="4412"/>
                  </a:lnTo>
                  <a:lnTo>
                    <a:pt x="3791" y="4499"/>
                  </a:lnTo>
                  <a:lnTo>
                    <a:pt x="4121" y="4587"/>
                  </a:lnTo>
                  <a:lnTo>
                    <a:pt x="4533" y="4645"/>
                  </a:lnTo>
                  <a:lnTo>
                    <a:pt x="4945" y="4674"/>
                  </a:lnTo>
                  <a:lnTo>
                    <a:pt x="5440" y="4733"/>
                  </a:lnTo>
                  <a:lnTo>
                    <a:pt x="5852" y="4733"/>
                  </a:lnTo>
                  <a:lnTo>
                    <a:pt x="6346" y="4733"/>
                  </a:lnTo>
                  <a:lnTo>
                    <a:pt x="6758" y="4674"/>
                  </a:lnTo>
                  <a:lnTo>
                    <a:pt x="7088" y="4616"/>
                  </a:lnTo>
                  <a:lnTo>
                    <a:pt x="7830" y="4324"/>
                  </a:lnTo>
                  <a:lnTo>
                    <a:pt x="8160" y="4003"/>
                  </a:lnTo>
                  <a:lnTo>
                    <a:pt x="8160" y="3594"/>
                  </a:lnTo>
                  <a:lnTo>
                    <a:pt x="7665" y="3126"/>
                  </a:lnTo>
                  <a:lnTo>
                    <a:pt x="7335" y="2893"/>
                  </a:lnTo>
                  <a:lnTo>
                    <a:pt x="7006" y="2659"/>
                  </a:lnTo>
                  <a:lnTo>
                    <a:pt x="6676" y="2367"/>
                  </a:lnTo>
                  <a:lnTo>
                    <a:pt x="6346" y="2045"/>
                  </a:lnTo>
                  <a:lnTo>
                    <a:pt x="6181" y="1666"/>
                  </a:lnTo>
                  <a:lnTo>
                    <a:pt x="6264" y="1198"/>
                  </a:lnTo>
                  <a:lnTo>
                    <a:pt x="6594" y="643"/>
                  </a:lnTo>
                  <a:lnTo>
                    <a:pt x="7253"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80" name="Shape 580"/>
            <p:cNvSpPr/>
            <p:nvPr/>
          </p:nvSpPr>
          <p:spPr>
            <a:xfrm>
              <a:off x="1572100" y="257775"/>
              <a:ext cx="82450" cy="40925"/>
            </a:xfrm>
            <a:custGeom>
              <a:avLst/>
              <a:gdLst/>
              <a:ahLst/>
              <a:cxnLst/>
              <a:rect l="0" t="0" r="0" b="0"/>
              <a:pathLst>
                <a:path w="3298" h="1637" extrusionOk="0">
                  <a:moveTo>
                    <a:pt x="3297" y="468"/>
                  </a:moveTo>
                  <a:lnTo>
                    <a:pt x="2968" y="351"/>
                  </a:lnTo>
                  <a:lnTo>
                    <a:pt x="2638" y="234"/>
                  </a:lnTo>
                  <a:lnTo>
                    <a:pt x="2308" y="147"/>
                  </a:lnTo>
                  <a:lnTo>
                    <a:pt x="1896" y="59"/>
                  </a:lnTo>
                  <a:lnTo>
                    <a:pt x="1567" y="1"/>
                  </a:lnTo>
                  <a:lnTo>
                    <a:pt x="1154" y="1"/>
                  </a:lnTo>
                  <a:lnTo>
                    <a:pt x="825" y="1"/>
                  </a:lnTo>
                  <a:lnTo>
                    <a:pt x="578" y="59"/>
                  </a:lnTo>
                  <a:lnTo>
                    <a:pt x="165" y="293"/>
                  </a:lnTo>
                  <a:lnTo>
                    <a:pt x="1" y="672"/>
                  </a:lnTo>
                  <a:lnTo>
                    <a:pt x="330" y="1140"/>
                  </a:lnTo>
                  <a:lnTo>
                    <a:pt x="1402" y="1636"/>
                  </a:lnTo>
                  <a:lnTo>
                    <a:pt x="990" y="1315"/>
                  </a:lnTo>
                  <a:lnTo>
                    <a:pt x="825" y="1023"/>
                  </a:lnTo>
                  <a:lnTo>
                    <a:pt x="742" y="789"/>
                  </a:lnTo>
                  <a:lnTo>
                    <a:pt x="907" y="585"/>
                  </a:lnTo>
                  <a:lnTo>
                    <a:pt x="1237" y="468"/>
                  </a:lnTo>
                  <a:lnTo>
                    <a:pt x="1731" y="380"/>
                  </a:lnTo>
                  <a:lnTo>
                    <a:pt x="2391" y="380"/>
                  </a:lnTo>
                  <a:lnTo>
                    <a:pt x="3297" y="46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81" name="Shape 581"/>
            <p:cNvSpPr/>
            <p:nvPr/>
          </p:nvSpPr>
          <p:spPr>
            <a:xfrm>
              <a:off x="1491750" y="18250"/>
              <a:ext cx="818025" cy="233700"/>
            </a:xfrm>
            <a:custGeom>
              <a:avLst/>
              <a:gdLst/>
              <a:ahLst/>
              <a:cxnLst/>
              <a:rect l="0" t="0" r="0" b="0"/>
              <a:pathLst>
                <a:path w="32721" h="9348" extrusionOk="0">
                  <a:moveTo>
                    <a:pt x="32308" y="1023"/>
                  </a:moveTo>
                  <a:lnTo>
                    <a:pt x="31401" y="847"/>
                  </a:lnTo>
                  <a:lnTo>
                    <a:pt x="30577" y="672"/>
                  </a:lnTo>
                  <a:lnTo>
                    <a:pt x="29753" y="526"/>
                  </a:lnTo>
                  <a:lnTo>
                    <a:pt x="28929" y="380"/>
                  </a:lnTo>
                  <a:lnTo>
                    <a:pt x="28187" y="263"/>
                  </a:lnTo>
                  <a:lnTo>
                    <a:pt x="27445" y="146"/>
                  </a:lnTo>
                  <a:lnTo>
                    <a:pt x="26868" y="88"/>
                  </a:lnTo>
                  <a:lnTo>
                    <a:pt x="26374" y="29"/>
                  </a:lnTo>
                  <a:lnTo>
                    <a:pt x="25550" y="0"/>
                  </a:lnTo>
                  <a:lnTo>
                    <a:pt x="24478" y="0"/>
                  </a:lnTo>
                  <a:lnTo>
                    <a:pt x="23407" y="88"/>
                  </a:lnTo>
                  <a:lnTo>
                    <a:pt x="22253" y="176"/>
                  </a:lnTo>
                  <a:lnTo>
                    <a:pt x="21099" y="292"/>
                  </a:lnTo>
                  <a:lnTo>
                    <a:pt x="19945" y="409"/>
                  </a:lnTo>
                  <a:lnTo>
                    <a:pt x="18956" y="497"/>
                  </a:lnTo>
                  <a:lnTo>
                    <a:pt x="18050" y="555"/>
                  </a:lnTo>
                  <a:lnTo>
                    <a:pt x="17061" y="614"/>
                  </a:lnTo>
                  <a:lnTo>
                    <a:pt x="15825" y="701"/>
                  </a:lnTo>
                  <a:lnTo>
                    <a:pt x="14341" y="818"/>
                  </a:lnTo>
                  <a:lnTo>
                    <a:pt x="12775" y="993"/>
                  </a:lnTo>
                  <a:lnTo>
                    <a:pt x="11127" y="1227"/>
                  </a:lnTo>
                  <a:lnTo>
                    <a:pt x="9478" y="1578"/>
                  </a:lnTo>
                  <a:lnTo>
                    <a:pt x="7912" y="2045"/>
                  </a:lnTo>
                  <a:lnTo>
                    <a:pt x="6511" y="2659"/>
                  </a:lnTo>
                  <a:lnTo>
                    <a:pt x="6182" y="2834"/>
                  </a:lnTo>
                  <a:lnTo>
                    <a:pt x="5770" y="3038"/>
                  </a:lnTo>
                  <a:lnTo>
                    <a:pt x="5357" y="3301"/>
                  </a:lnTo>
                  <a:lnTo>
                    <a:pt x="4863" y="3564"/>
                  </a:lnTo>
                  <a:lnTo>
                    <a:pt x="4286" y="3827"/>
                  </a:lnTo>
                  <a:lnTo>
                    <a:pt x="3709" y="4061"/>
                  </a:lnTo>
                  <a:lnTo>
                    <a:pt x="3215" y="4294"/>
                  </a:lnTo>
                  <a:lnTo>
                    <a:pt x="2638" y="4499"/>
                  </a:lnTo>
                  <a:lnTo>
                    <a:pt x="2061" y="4703"/>
                  </a:lnTo>
                  <a:lnTo>
                    <a:pt x="1566" y="4937"/>
                  </a:lnTo>
                  <a:lnTo>
                    <a:pt x="1154" y="5229"/>
                  </a:lnTo>
                  <a:lnTo>
                    <a:pt x="742" y="5492"/>
                  </a:lnTo>
                  <a:lnTo>
                    <a:pt x="412" y="5784"/>
                  </a:lnTo>
                  <a:lnTo>
                    <a:pt x="165" y="6047"/>
                  </a:lnTo>
                  <a:lnTo>
                    <a:pt x="0" y="6281"/>
                  </a:lnTo>
                  <a:lnTo>
                    <a:pt x="0" y="6456"/>
                  </a:lnTo>
                  <a:lnTo>
                    <a:pt x="165" y="6836"/>
                  </a:lnTo>
                  <a:lnTo>
                    <a:pt x="330" y="7274"/>
                  </a:lnTo>
                  <a:lnTo>
                    <a:pt x="330" y="7712"/>
                  </a:lnTo>
                  <a:lnTo>
                    <a:pt x="165" y="8063"/>
                  </a:lnTo>
                  <a:lnTo>
                    <a:pt x="0" y="8413"/>
                  </a:lnTo>
                  <a:lnTo>
                    <a:pt x="165" y="8764"/>
                  </a:lnTo>
                  <a:lnTo>
                    <a:pt x="412" y="9085"/>
                  </a:lnTo>
                  <a:lnTo>
                    <a:pt x="825" y="9348"/>
                  </a:lnTo>
                  <a:lnTo>
                    <a:pt x="989" y="8997"/>
                  </a:lnTo>
                  <a:lnTo>
                    <a:pt x="1401" y="8705"/>
                  </a:lnTo>
                  <a:lnTo>
                    <a:pt x="2061" y="8501"/>
                  </a:lnTo>
                  <a:lnTo>
                    <a:pt x="2967" y="8384"/>
                  </a:lnTo>
                  <a:lnTo>
                    <a:pt x="3544" y="8384"/>
                  </a:lnTo>
                  <a:lnTo>
                    <a:pt x="4204" y="8413"/>
                  </a:lnTo>
                  <a:lnTo>
                    <a:pt x="4781" y="8501"/>
                  </a:lnTo>
                  <a:lnTo>
                    <a:pt x="5440" y="8588"/>
                  </a:lnTo>
                  <a:lnTo>
                    <a:pt x="6017" y="8734"/>
                  </a:lnTo>
                  <a:lnTo>
                    <a:pt x="6594" y="8881"/>
                  </a:lnTo>
                  <a:lnTo>
                    <a:pt x="7171" y="9027"/>
                  </a:lnTo>
                  <a:lnTo>
                    <a:pt x="7583" y="9173"/>
                  </a:lnTo>
                  <a:lnTo>
                    <a:pt x="8242" y="9319"/>
                  </a:lnTo>
                  <a:lnTo>
                    <a:pt x="8572" y="9260"/>
                  </a:lnTo>
                  <a:lnTo>
                    <a:pt x="8654" y="9056"/>
                  </a:lnTo>
                  <a:lnTo>
                    <a:pt x="8325" y="8764"/>
                  </a:lnTo>
                  <a:lnTo>
                    <a:pt x="7912" y="8618"/>
                  </a:lnTo>
                  <a:lnTo>
                    <a:pt x="7418" y="8472"/>
                  </a:lnTo>
                  <a:lnTo>
                    <a:pt x="7006" y="8326"/>
                  </a:lnTo>
                  <a:lnTo>
                    <a:pt x="6594" y="8209"/>
                  </a:lnTo>
                  <a:lnTo>
                    <a:pt x="6099" y="8092"/>
                  </a:lnTo>
                  <a:lnTo>
                    <a:pt x="5605" y="7975"/>
                  </a:lnTo>
                  <a:lnTo>
                    <a:pt x="5110" y="7887"/>
                  </a:lnTo>
                  <a:lnTo>
                    <a:pt x="4616" y="7829"/>
                  </a:lnTo>
                  <a:lnTo>
                    <a:pt x="4121" y="7770"/>
                  </a:lnTo>
                  <a:lnTo>
                    <a:pt x="3627" y="7683"/>
                  </a:lnTo>
                  <a:lnTo>
                    <a:pt x="3132" y="7566"/>
                  </a:lnTo>
                  <a:lnTo>
                    <a:pt x="2720" y="7420"/>
                  </a:lnTo>
                  <a:lnTo>
                    <a:pt x="2308" y="7274"/>
                  </a:lnTo>
                  <a:lnTo>
                    <a:pt x="2061" y="7099"/>
                  </a:lnTo>
                  <a:lnTo>
                    <a:pt x="1814" y="6923"/>
                  </a:lnTo>
                  <a:lnTo>
                    <a:pt x="1731" y="6748"/>
                  </a:lnTo>
                  <a:lnTo>
                    <a:pt x="2143" y="6836"/>
                  </a:lnTo>
                  <a:lnTo>
                    <a:pt x="2555" y="6953"/>
                  </a:lnTo>
                  <a:lnTo>
                    <a:pt x="2967" y="7040"/>
                  </a:lnTo>
                  <a:lnTo>
                    <a:pt x="3379" y="7128"/>
                  </a:lnTo>
                  <a:lnTo>
                    <a:pt x="3709" y="7215"/>
                  </a:lnTo>
                  <a:lnTo>
                    <a:pt x="4121" y="7274"/>
                  </a:lnTo>
                  <a:lnTo>
                    <a:pt x="4451" y="7303"/>
                  </a:lnTo>
                  <a:lnTo>
                    <a:pt x="4863" y="7332"/>
                  </a:lnTo>
                  <a:lnTo>
                    <a:pt x="5275" y="7362"/>
                  </a:lnTo>
                  <a:lnTo>
                    <a:pt x="5770" y="7420"/>
                  </a:lnTo>
                  <a:lnTo>
                    <a:pt x="6182" y="7508"/>
                  </a:lnTo>
                  <a:lnTo>
                    <a:pt x="6676" y="7595"/>
                  </a:lnTo>
                  <a:lnTo>
                    <a:pt x="7088" y="7683"/>
                  </a:lnTo>
                  <a:lnTo>
                    <a:pt x="7500" y="7800"/>
                  </a:lnTo>
                  <a:lnTo>
                    <a:pt x="7912" y="7946"/>
                  </a:lnTo>
                  <a:lnTo>
                    <a:pt x="8242" y="8063"/>
                  </a:lnTo>
                  <a:lnTo>
                    <a:pt x="8077" y="7654"/>
                  </a:lnTo>
                  <a:lnTo>
                    <a:pt x="7995" y="7332"/>
                  </a:lnTo>
                  <a:lnTo>
                    <a:pt x="8077" y="7011"/>
                  </a:lnTo>
                  <a:lnTo>
                    <a:pt x="8325" y="6690"/>
                  </a:lnTo>
                  <a:lnTo>
                    <a:pt x="7500" y="6631"/>
                  </a:lnTo>
                  <a:lnTo>
                    <a:pt x="6759" y="6573"/>
                  </a:lnTo>
                  <a:lnTo>
                    <a:pt x="6017" y="6456"/>
                  </a:lnTo>
                  <a:lnTo>
                    <a:pt x="5357" y="6310"/>
                  </a:lnTo>
                  <a:lnTo>
                    <a:pt x="4698" y="6135"/>
                  </a:lnTo>
                  <a:lnTo>
                    <a:pt x="4121" y="5901"/>
                  </a:lnTo>
                  <a:lnTo>
                    <a:pt x="3627" y="5667"/>
                  </a:lnTo>
                  <a:lnTo>
                    <a:pt x="3215" y="5404"/>
                  </a:lnTo>
                  <a:lnTo>
                    <a:pt x="3792" y="5521"/>
                  </a:lnTo>
                  <a:lnTo>
                    <a:pt x="4451" y="5667"/>
                  </a:lnTo>
                  <a:lnTo>
                    <a:pt x="5110" y="5813"/>
                  </a:lnTo>
                  <a:lnTo>
                    <a:pt x="5852" y="5959"/>
                  </a:lnTo>
                  <a:lnTo>
                    <a:pt x="6594" y="6105"/>
                  </a:lnTo>
                  <a:lnTo>
                    <a:pt x="7335" y="6193"/>
                  </a:lnTo>
                  <a:lnTo>
                    <a:pt x="8077" y="6222"/>
                  </a:lnTo>
                  <a:lnTo>
                    <a:pt x="8819" y="6193"/>
                  </a:lnTo>
                  <a:lnTo>
                    <a:pt x="8984" y="5959"/>
                  </a:lnTo>
                  <a:lnTo>
                    <a:pt x="9149" y="5755"/>
                  </a:lnTo>
                  <a:lnTo>
                    <a:pt x="9396" y="5580"/>
                  </a:lnTo>
                  <a:lnTo>
                    <a:pt x="9726" y="5375"/>
                  </a:lnTo>
                  <a:lnTo>
                    <a:pt x="10138" y="5200"/>
                  </a:lnTo>
                  <a:lnTo>
                    <a:pt x="10550" y="5025"/>
                  </a:lnTo>
                  <a:lnTo>
                    <a:pt x="11044" y="4849"/>
                  </a:lnTo>
                  <a:lnTo>
                    <a:pt x="11704" y="4645"/>
                  </a:lnTo>
                  <a:lnTo>
                    <a:pt x="11374" y="4499"/>
                  </a:lnTo>
                  <a:lnTo>
                    <a:pt x="10962" y="4382"/>
                  </a:lnTo>
                  <a:lnTo>
                    <a:pt x="10467" y="4265"/>
                  </a:lnTo>
                  <a:lnTo>
                    <a:pt x="9973" y="4148"/>
                  </a:lnTo>
                  <a:lnTo>
                    <a:pt x="9396" y="4090"/>
                  </a:lnTo>
                  <a:lnTo>
                    <a:pt x="8819" y="4002"/>
                  </a:lnTo>
                  <a:lnTo>
                    <a:pt x="8160" y="3944"/>
                  </a:lnTo>
                  <a:lnTo>
                    <a:pt x="7583" y="3915"/>
                  </a:lnTo>
                  <a:lnTo>
                    <a:pt x="8160" y="3827"/>
                  </a:lnTo>
                  <a:lnTo>
                    <a:pt x="8819" y="3769"/>
                  </a:lnTo>
                  <a:lnTo>
                    <a:pt x="9561" y="3769"/>
                  </a:lnTo>
                  <a:lnTo>
                    <a:pt x="10220" y="3827"/>
                  </a:lnTo>
                  <a:lnTo>
                    <a:pt x="10962" y="3885"/>
                  </a:lnTo>
                  <a:lnTo>
                    <a:pt x="11621" y="4002"/>
                  </a:lnTo>
                  <a:lnTo>
                    <a:pt x="12281" y="4119"/>
                  </a:lnTo>
                  <a:lnTo>
                    <a:pt x="12857" y="4265"/>
                  </a:lnTo>
                  <a:lnTo>
                    <a:pt x="13105" y="4148"/>
                  </a:lnTo>
                  <a:lnTo>
                    <a:pt x="13105" y="3944"/>
                  </a:lnTo>
                  <a:lnTo>
                    <a:pt x="12940" y="3681"/>
                  </a:lnTo>
                  <a:lnTo>
                    <a:pt x="12528" y="3389"/>
                  </a:lnTo>
                  <a:lnTo>
                    <a:pt x="11951" y="3097"/>
                  </a:lnTo>
                  <a:lnTo>
                    <a:pt x="11127" y="2834"/>
                  </a:lnTo>
                  <a:lnTo>
                    <a:pt x="10055" y="2571"/>
                  </a:lnTo>
                  <a:lnTo>
                    <a:pt x="8819" y="2396"/>
                  </a:lnTo>
                  <a:lnTo>
                    <a:pt x="9561" y="2366"/>
                  </a:lnTo>
                  <a:lnTo>
                    <a:pt x="10467" y="2396"/>
                  </a:lnTo>
                  <a:lnTo>
                    <a:pt x="11374" y="2542"/>
                  </a:lnTo>
                  <a:lnTo>
                    <a:pt x="12281" y="2717"/>
                  </a:lnTo>
                  <a:lnTo>
                    <a:pt x="13105" y="2980"/>
                  </a:lnTo>
                  <a:lnTo>
                    <a:pt x="13764" y="3301"/>
                  </a:lnTo>
                  <a:lnTo>
                    <a:pt x="14259" y="3681"/>
                  </a:lnTo>
                  <a:lnTo>
                    <a:pt x="14506" y="4090"/>
                  </a:lnTo>
                  <a:lnTo>
                    <a:pt x="15083" y="4061"/>
                  </a:lnTo>
                  <a:lnTo>
                    <a:pt x="15495" y="4031"/>
                  </a:lnTo>
                  <a:lnTo>
                    <a:pt x="15989" y="4002"/>
                  </a:lnTo>
                  <a:lnTo>
                    <a:pt x="16401" y="3973"/>
                  </a:lnTo>
                  <a:lnTo>
                    <a:pt x="16731" y="3973"/>
                  </a:lnTo>
                  <a:lnTo>
                    <a:pt x="17143" y="3944"/>
                  </a:lnTo>
                  <a:lnTo>
                    <a:pt x="17555" y="3915"/>
                  </a:lnTo>
                  <a:lnTo>
                    <a:pt x="18050" y="3915"/>
                  </a:lnTo>
                  <a:lnTo>
                    <a:pt x="18627" y="3681"/>
                  </a:lnTo>
                  <a:lnTo>
                    <a:pt x="18627" y="3214"/>
                  </a:lnTo>
                  <a:lnTo>
                    <a:pt x="18215" y="2688"/>
                  </a:lnTo>
                  <a:lnTo>
                    <a:pt x="17638" y="2308"/>
                  </a:lnTo>
                  <a:lnTo>
                    <a:pt x="18050" y="2366"/>
                  </a:lnTo>
                  <a:lnTo>
                    <a:pt x="18462" y="2483"/>
                  </a:lnTo>
                  <a:lnTo>
                    <a:pt x="18874" y="2659"/>
                  </a:lnTo>
                  <a:lnTo>
                    <a:pt x="19286" y="2863"/>
                  </a:lnTo>
                  <a:lnTo>
                    <a:pt x="19616" y="3097"/>
                  </a:lnTo>
                  <a:lnTo>
                    <a:pt x="19863" y="3330"/>
                  </a:lnTo>
                  <a:lnTo>
                    <a:pt x="19945" y="3593"/>
                  </a:lnTo>
                  <a:lnTo>
                    <a:pt x="19945" y="3827"/>
                  </a:lnTo>
                  <a:lnTo>
                    <a:pt x="21017" y="3856"/>
                  </a:lnTo>
                  <a:lnTo>
                    <a:pt x="22006" y="3827"/>
                  </a:lnTo>
                  <a:lnTo>
                    <a:pt x="22830" y="3769"/>
                  </a:lnTo>
                  <a:lnTo>
                    <a:pt x="23489" y="3681"/>
                  </a:lnTo>
                  <a:lnTo>
                    <a:pt x="24231" y="3622"/>
                  </a:lnTo>
                  <a:lnTo>
                    <a:pt x="24890" y="3564"/>
                  </a:lnTo>
                  <a:lnTo>
                    <a:pt x="25715" y="3535"/>
                  </a:lnTo>
                  <a:lnTo>
                    <a:pt x="26539" y="3535"/>
                  </a:lnTo>
                  <a:lnTo>
                    <a:pt x="26456" y="3272"/>
                  </a:lnTo>
                  <a:lnTo>
                    <a:pt x="26292" y="2951"/>
                  </a:lnTo>
                  <a:lnTo>
                    <a:pt x="26044" y="2629"/>
                  </a:lnTo>
                  <a:lnTo>
                    <a:pt x="25632" y="2279"/>
                  </a:lnTo>
                  <a:lnTo>
                    <a:pt x="25055" y="1957"/>
                  </a:lnTo>
                  <a:lnTo>
                    <a:pt x="24149" y="1665"/>
                  </a:lnTo>
                  <a:lnTo>
                    <a:pt x="22995" y="1402"/>
                  </a:lnTo>
                  <a:lnTo>
                    <a:pt x="21511" y="1198"/>
                  </a:lnTo>
                  <a:lnTo>
                    <a:pt x="22583" y="1169"/>
                  </a:lnTo>
                  <a:lnTo>
                    <a:pt x="23572" y="1227"/>
                  </a:lnTo>
                  <a:lnTo>
                    <a:pt x="24643" y="1344"/>
                  </a:lnTo>
                  <a:lnTo>
                    <a:pt x="25550" y="1519"/>
                  </a:lnTo>
                  <a:lnTo>
                    <a:pt x="26456" y="1782"/>
                  </a:lnTo>
                  <a:lnTo>
                    <a:pt x="27198" y="2162"/>
                  </a:lnTo>
                  <a:lnTo>
                    <a:pt x="27775" y="2629"/>
                  </a:lnTo>
                  <a:lnTo>
                    <a:pt x="28105" y="3214"/>
                  </a:lnTo>
                  <a:lnTo>
                    <a:pt x="28846" y="2980"/>
                  </a:lnTo>
                  <a:lnTo>
                    <a:pt x="29506" y="2600"/>
                  </a:lnTo>
                  <a:lnTo>
                    <a:pt x="29835" y="2191"/>
                  </a:lnTo>
                  <a:lnTo>
                    <a:pt x="29671" y="1724"/>
                  </a:lnTo>
                  <a:lnTo>
                    <a:pt x="30165" y="2045"/>
                  </a:lnTo>
                  <a:lnTo>
                    <a:pt x="30412" y="2512"/>
                  </a:lnTo>
                  <a:lnTo>
                    <a:pt x="30330" y="3038"/>
                  </a:lnTo>
                  <a:lnTo>
                    <a:pt x="30000" y="3506"/>
                  </a:lnTo>
                  <a:lnTo>
                    <a:pt x="30742" y="3360"/>
                  </a:lnTo>
                  <a:lnTo>
                    <a:pt x="31401" y="3126"/>
                  </a:lnTo>
                  <a:lnTo>
                    <a:pt x="31896" y="2863"/>
                  </a:lnTo>
                  <a:lnTo>
                    <a:pt x="32390" y="2542"/>
                  </a:lnTo>
                  <a:lnTo>
                    <a:pt x="32638" y="2191"/>
                  </a:lnTo>
                  <a:lnTo>
                    <a:pt x="32720" y="1811"/>
                  </a:lnTo>
                  <a:lnTo>
                    <a:pt x="32638" y="1432"/>
                  </a:lnTo>
                  <a:lnTo>
                    <a:pt x="32308" y="1023"/>
                  </a:lnTo>
                </a:path>
              </a:pathLst>
            </a:custGeom>
            <a:solidFill>
              <a:srgbClr val="F2E2B2"/>
            </a:solidFill>
            <a:ln>
              <a:noFill/>
            </a:ln>
          </p:spPr>
          <p:txBody>
            <a:bodyPr lIns="91425" tIns="91425" rIns="91425" bIns="91425" anchor="ctr" anchorCtr="0">
              <a:spAutoFit/>
            </a:bodyPr>
            <a:lstStyle/>
            <a:p>
              <a:pPr>
                <a:spcBef>
                  <a:spcPts val="0"/>
                </a:spcBef>
                <a:buNone/>
              </a:pPr>
              <a:endParaRPr/>
            </a:p>
          </p:txBody>
        </p:sp>
        <p:sp>
          <p:nvSpPr>
            <p:cNvPr id="582" name="Shape 582"/>
            <p:cNvSpPr/>
            <p:nvPr/>
          </p:nvSpPr>
          <p:spPr>
            <a:xfrm>
              <a:off x="2029525" y="356375"/>
              <a:ext cx="218425" cy="39450"/>
            </a:xfrm>
            <a:custGeom>
              <a:avLst/>
              <a:gdLst/>
              <a:ahLst/>
              <a:cxnLst/>
              <a:rect l="0" t="0" r="0" b="0"/>
              <a:pathLst>
                <a:path w="8737" h="1578" extrusionOk="0">
                  <a:moveTo>
                    <a:pt x="165" y="584"/>
                  </a:moveTo>
                  <a:lnTo>
                    <a:pt x="0" y="467"/>
                  </a:lnTo>
                  <a:lnTo>
                    <a:pt x="83" y="351"/>
                  </a:lnTo>
                  <a:lnTo>
                    <a:pt x="330" y="292"/>
                  </a:lnTo>
                  <a:lnTo>
                    <a:pt x="742" y="234"/>
                  </a:lnTo>
                  <a:lnTo>
                    <a:pt x="1154" y="175"/>
                  </a:lnTo>
                  <a:lnTo>
                    <a:pt x="1731" y="146"/>
                  </a:lnTo>
                  <a:lnTo>
                    <a:pt x="2226" y="117"/>
                  </a:lnTo>
                  <a:lnTo>
                    <a:pt x="2720" y="88"/>
                  </a:lnTo>
                  <a:lnTo>
                    <a:pt x="3215" y="59"/>
                  </a:lnTo>
                  <a:lnTo>
                    <a:pt x="3627" y="29"/>
                  </a:lnTo>
                  <a:lnTo>
                    <a:pt x="4121" y="29"/>
                  </a:lnTo>
                  <a:lnTo>
                    <a:pt x="4533" y="29"/>
                  </a:lnTo>
                  <a:lnTo>
                    <a:pt x="4863" y="59"/>
                  </a:lnTo>
                  <a:lnTo>
                    <a:pt x="5275" y="88"/>
                  </a:lnTo>
                  <a:lnTo>
                    <a:pt x="5605" y="146"/>
                  </a:lnTo>
                  <a:lnTo>
                    <a:pt x="5852" y="234"/>
                  </a:lnTo>
                  <a:lnTo>
                    <a:pt x="6182" y="146"/>
                  </a:lnTo>
                  <a:lnTo>
                    <a:pt x="6511" y="88"/>
                  </a:lnTo>
                  <a:lnTo>
                    <a:pt x="6923" y="29"/>
                  </a:lnTo>
                  <a:lnTo>
                    <a:pt x="7253" y="0"/>
                  </a:lnTo>
                  <a:lnTo>
                    <a:pt x="7583" y="0"/>
                  </a:lnTo>
                  <a:lnTo>
                    <a:pt x="7830" y="0"/>
                  </a:lnTo>
                  <a:lnTo>
                    <a:pt x="8077" y="29"/>
                  </a:lnTo>
                  <a:lnTo>
                    <a:pt x="8324" y="88"/>
                  </a:lnTo>
                  <a:lnTo>
                    <a:pt x="8572" y="205"/>
                  </a:lnTo>
                  <a:lnTo>
                    <a:pt x="8737" y="351"/>
                  </a:lnTo>
                  <a:lnTo>
                    <a:pt x="8654" y="526"/>
                  </a:lnTo>
                  <a:lnTo>
                    <a:pt x="8324" y="643"/>
                  </a:lnTo>
                  <a:lnTo>
                    <a:pt x="8407" y="847"/>
                  </a:lnTo>
                  <a:lnTo>
                    <a:pt x="8324" y="993"/>
                  </a:lnTo>
                  <a:lnTo>
                    <a:pt x="8077" y="1169"/>
                  </a:lnTo>
                  <a:lnTo>
                    <a:pt x="7748" y="1285"/>
                  </a:lnTo>
                  <a:lnTo>
                    <a:pt x="7335" y="1402"/>
                  </a:lnTo>
                  <a:lnTo>
                    <a:pt x="6923" y="1490"/>
                  </a:lnTo>
                  <a:lnTo>
                    <a:pt x="6429" y="1548"/>
                  </a:lnTo>
                  <a:lnTo>
                    <a:pt x="6017" y="1578"/>
                  </a:lnTo>
                  <a:lnTo>
                    <a:pt x="4863" y="1548"/>
                  </a:lnTo>
                  <a:lnTo>
                    <a:pt x="3874" y="1490"/>
                  </a:lnTo>
                  <a:lnTo>
                    <a:pt x="2967" y="1373"/>
                  </a:lnTo>
                  <a:lnTo>
                    <a:pt x="2143" y="1227"/>
                  </a:lnTo>
                  <a:lnTo>
                    <a:pt x="1484" y="1081"/>
                  </a:lnTo>
                  <a:lnTo>
                    <a:pt x="907" y="906"/>
                  </a:lnTo>
                  <a:lnTo>
                    <a:pt x="495" y="730"/>
                  </a:lnTo>
                  <a:lnTo>
                    <a:pt x="165" y="58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83" name="Shape 583"/>
            <p:cNvSpPr/>
            <p:nvPr/>
          </p:nvSpPr>
          <p:spPr>
            <a:xfrm>
              <a:off x="2072800" y="370975"/>
              <a:ext cx="154550" cy="8050"/>
            </a:xfrm>
            <a:custGeom>
              <a:avLst/>
              <a:gdLst/>
              <a:ahLst/>
              <a:cxnLst/>
              <a:rect l="0" t="0" r="0" b="0"/>
              <a:pathLst>
                <a:path w="6182" h="322" extrusionOk="0">
                  <a:moveTo>
                    <a:pt x="6181" y="0"/>
                  </a:moveTo>
                  <a:lnTo>
                    <a:pt x="5769" y="59"/>
                  </a:lnTo>
                  <a:lnTo>
                    <a:pt x="5192" y="88"/>
                  </a:lnTo>
                  <a:lnTo>
                    <a:pt x="4533" y="117"/>
                  </a:lnTo>
                  <a:lnTo>
                    <a:pt x="3791" y="146"/>
                  </a:lnTo>
                  <a:lnTo>
                    <a:pt x="2967" y="176"/>
                  </a:lnTo>
                  <a:lnTo>
                    <a:pt x="2061" y="146"/>
                  </a:lnTo>
                  <a:lnTo>
                    <a:pt x="1072" y="117"/>
                  </a:lnTo>
                  <a:lnTo>
                    <a:pt x="0" y="30"/>
                  </a:lnTo>
                  <a:lnTo>
                    <a:pt x="989" y="176"/>
                  </a:lnTo>
                  <a:lnTo>
                    <a:pt x="1978" y="263"/>
                  </a:lnTo>
                  <a:lnTo>
                    <a:pt x="2967" y="322"/>
                  </a:lnTo>
                  <a:lnTo>
                    <a:pt x="3874" y="322"/>
                  </a:lnTo>
                  <a:lnTo>
                    <a:pt x="4698" y="292"/>
                  </a:lnTo>
                  <a:lnTo>
                    <a:pt x="5357" y="234"/>
                  </a:lnTo>
                  <a:lnTo>
                    <a:pt x="5852" y="117"/>
                  </a:lnTo>
                  <a:lnTo>
                    <a:pt x="6181" y="0"/>
                  </a:lnTo>
                </a:path>
              </a:pathLst>
            </a:custGeom>
            <a:solidFill>
              <a:srgbClr val="EDD6C1"/>
            </a:solidFill>
            <a:ln>
              <a:noFill/>
            </a:ln>
          </p:spPr>
          <p:txBody>
            <a:bodyPr lIns="91425" tIns="91425" rIns="91425" bIns="91425" anchor="ctr" anchorCtr="0">
              <a:spAutoFit/>
            </a:bodyPr>
            <a:lstStyle/>
            <a:p>
              <a:pPr>
                <a:spcBef>
                  <a:spcPts val="0"/>
                </a:spcBef>
                <a:buNone/>
              </a:pPr>
              <a:endParaRPr/>
            </a:p>
          </p:txBody>
        </p:sp>
        <p:sp>
          <p:nvSpPr>
            <p:cNvPr id="584" name="Shape 584"/>
            <p:cNvSpPr/>
            <p:nvPr/>
          </p:nvSpPr>
          <p:spPr>
            <a:xfrm>
              <a:off x="2355075" y="70100"/>
              <a:ext cx="47400" cy="43825"/>
            </a:xfrm>
            <a:custGeom>
              <a:avLst/>
              <a:gdLst/>
              <a:ahLst/>
              <a:cxnLst/>
              <a:rect l="0" t="0" r="0" b="0"/>
              <a:pathLst>
                <a:path w="1896" h="1753" extrusionOk="0">
                  <a:moveTo>
                    <a:pt x="0" y="0"/>
                  </a:moveTo>
                  <a:lnTo>
                    <a:pt x="248" y="380"/>
                  </a:lnTo>
                  <a:lnTo>
                    <a:pt x="412" y="847"/>
                  </a:lnTo>
                  <a:lnTo>
                    <a:pt x="412" y="1344"/>
                  </a:lnTo>
                  <a:lnTo>
                    <a:pt x="0" y="1753"/>
                  </a:lnTo>
                  <a:lnTo>
                    <a:pt x="1072" y="1461"/>
                  </a:lnTo>
                  <a:lnTo>
                    <a:pt x="1649" y="1169"/>
                  </a:lnTo>
                  <a:lnTo>
                    <a:pt x="1896" y="877"/>
                  </a:lnTo>
                  <a:lnTo>
                    <a:pt x="1731" y="614"/>
                  </a:lnTo>
                  <a:lnTo>
                    <a:pt x="1401" y="380"/>
                  </a:lnTo>
                  <a:lnTo>
                    <a:pt x="989" y="205"/>
                  </a:lnTo>
                  <a:lnTo>
                    <a:pt x="495" y="88"/>
                  </a:lnTo>
                  <a:lnTo>
                    <a:pt x="0" y="0"/>
                  </a:lnTo>
                </a:path>
              </a:pathLst>
            </a:custGeom>
            <a:solidFill>
              <a:srgbClr val="F2E2B2"/>
            </a:solidFill>
            <a:ln>
              <a:noFill/>
            </a:ln>
          </p:spPr>
          <p:txBody>
            <a:bodyPr lIns="91425" tIns="91425" rIns="91425" bIns="91425" anchor="ctr" anchorCtr="0">
              <a:spAutoFit/>
            </a:bodyPr>
            <a:lstStyle/>
            <a:p>
              <a:pPr>
                <a:spcBef>
                  <a:spcPts val="0"/>
                </a:spcBef>
                <a:buNone/>
              </a:pPr>
              <a:endParaRPr/>
            </a:p>
          </p:txBody>
        </p:sp>
        <p:sp>
          <p:nvSpPr>
            <p:cNvPr id="585" name="Shape 585"/>
            <p:cNvSpPr/>
            <p:nvPr/>
          </p:nvSpPr>
          <p:spPr>
            <a:xfrm>
              <a:off x="2383925" y="108800"/>
              <a:ext cx="49475" cy="28500"/>
            </a:xfrm>
            <a:custGeom>
              <a:avLst/>
              <a:gdLst/>
              <a:ahLst/>
              <a:cxnLst/>
              <a:rect l="0" t="0" r="0" b="0"/>
              <a:pathLst>
                <a:path w="1979" h="1140" extrusionOk="0">
                  <a:moveTo>
                    <a:pt x="1978" y="0"/>
                  </a:moveTo>
                  <a:lnTo>
                    <a:pt x="1813" y="293"/>
                  </a:lnTo>
                  <a:lnTo>
                    <a:pt x="1401" y="585"/>
                  </a:lnTo>
                  <a:lnTo>
                    <a:pt x="824" y="877"/>
                  </a:lnTo>
                  <a:lnTo>
                    <a:pt x="0" y="1140"/>
                  </a:lnTo>
                  <a:lnTo>
                    <a:pt x="907" y="1111"/>
                  </a:lnTo>
                  <a:lnTo>
                    <a:pt x="1648" y="877"/>
                  </a:lnTo>
                  <a:lnTo>
                    <a:pt x="1978" y="497"/>
                  </a:lnTo>
                  <a:lnTo>
                    <a:pt x="1978" y="0"/>
                  </a:lnTo>
                </a:path>
              </a:pathLst>
            </a:custGeom>
            <a:solidFill>
              <a:srgbClr val="F2E2B2"/>
            </a:solidFill>
            <a:ln>
              <a:noFill/>
            </a:ln>
          </p:spPr>
          <p:txBody>
            <a:bodyPr lIns="91425" tIns="91425" rIns="91425" bIns="91425" anchor="ctr" anchorCtr="0">
              <a:spAutoFit/>
            </a:bodyPr>
            <a:lstStyle/>
            <a:p>
              <a:pPr>
                <a:spcBef>
                  <a:spcPts val="0"/>
                </a:spcBef>
                <a:buNone/>
              </a:pPr>
              <a:endParaRPr/>
            </a:p>
          </p:txBody>
        </p:sp>
      </p:gr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9"/>
        <p:cNvGrpSpPr/>
        <p:nvPr/>
      </p:nvGrpSpPr>
      <p:grpSpPr>
        <a:xfrm>
          <a:off x="0" y="0"/>
          <a:ext cx="0" cy="0"/>
          <a:chOff x="0" y="0"/>
          <a:chExt cx="0" cy="0"/>
        </a:xfrm>
      </p:grpSpPr>
      <p:sp>
        <p:nvSpPr>
          <p:cNvPr id="590" name="Shape 590"/>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Bodily-Kinesthetic Intelligence</a:t>
            </a:r>
          </a:p>
        </p:txBody>
      </p:sp>
      <p:sp>
        <p:nvSpPr>
          <p:cNvPr id="591" name="Shape 591"/>
          <p:cNvSpPr txBox="1">
            <a:spLocks noGrp="1"/>
          </p:cNvSpPr>
          <p:nvPr>
            <p:ph type="body" idx="1"/>
          </p:nvPr>
        </p:nvSpPr>
        <p:spPr>
          <a:xfrm>
            <a:off x="990600" y="1905000"/>
            <a:ext cx="7315200" cy="4038599"/>
          </a:xfrm>
          <a:prstGeom prst="rect">
            <a:avLst/>
          </a:prstGeom>
          <a:noFill/>
          <a:ln>
            <a:noFill/>
          </a:ln>
        </p:spPr>
        <p:txBody>
          <a:bodyPr lIns="91425" tIns="45700" rIns="91425" bIns="45700" anchor="t" anchorCtr="0">
            <a:spAutoFit/>
          </a:bodyPr>
          <a:lstStyle/>
          <a:p>
            <a:pPr marL="0" marR="0" lvl="0" indent="0" algn="l" rtl="0">
              <a:spcBef>
                <a:spcPts val="420"/>
              </a:spcBef>
              <a:spcAft>
                <a:spcPts val="0"/>
              </a:spcAft>
              <a:buClr>
                <a:schemeClr val="folHlink"/>
              </a:buClr>
              <a:buSzPct val="59523"/>
              <a:buFont typeface="Arial"/>
              <a:buChar char="●"/>
            </a:pPr>
            <a:r>
              <a:rPr lang="en-US" sz="2100" b="0" i="0" u="none" strike="noStrike" cap="none" baseline="0">
                <a:solidFill>
                  <a:srgbClr val="000000"/>
                </a:solidFill>
                <a:latin typeface="Arial"/>
                <a:ea typeface="Arial"/>
                <a:cs typeface="Arial"/>
                <a:sym typeface="Arial"/>
              </a:rPr>
              <a:t>Learning through moving and 'making and doing' things</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420"/>
              </a:spcBef>
              <a:spcAft>
                <a:spcPts val="0"/>
              </a:spcAft>
              <a:buClr>
                <a:schemeClr val="folHlink"/>
              </a:buClr>
              <a:buSzPct val="59523"/>
              <a:buFont typeface="Arial"/>
              <a:buChar char="●"/>
            </a:pPr>
            <a:r>
              <a:rPr lang="en-US" sz="2100" b="0" i="0" u="none" strike="noStrike" cap="none" baseline="0">
                <a:solidFill>
                  <a:srgbClr val="000000"/>
                </a:solidFill>
                <a:latin typeface="Arial"/>
                <a:ea typeface="Arial"/>
                <a:cs typeface="Arial"/>
                <a:sym typeface="Arial"/>
              </a:rPr>
              <a:t>Example: Act It Out!</a:t>
            </a:r>
          </a:p>
          <a:p>
            <a:pPr marL="0" marR="0" lvl="1" indent="0" algn="l" rtl="0">
              <a:spcBef>
                <a:spcPts val="380"/>
              </a:spcBef>
              <a:spcAft>
                <a:spcPts val="0"/>
              </a:spcAft>
              <a:buClr>
                <a:schemeClr val="lt1"/>
              </a:buClr>
              <a:buSzPct val="60526"/>
              <a:buFont typeface="Arial"/>
              <a:buChar char="●"/>
            </a:pPr>
            <a:r>
              <a:rPr lang="en-US" sz="1900" b="0" i="0" u="none" strike="noStrike" cap="none" baseline="0">
                <a:solidFill>
                  <a:srgbClr val="000000"/>
                </a:solidFill>
                <a:latin typeface="Arial"/>
                <a:ea typeface="Arial"/>
                <a:cs typeface="Arial"/>
                <a:sym typeface="Arial"/>
              </a:rPr>
              <a:t>Pick one of your vocabulary words and take turns acting out your words. See if teammates can guess which word you are acting out. See if you can guess the words your teammates are acting out.</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5"/>
        <p:cNvGrpSpPr/>
        <p:nvPr/>
      </p:nvGrpSpPr>
      <p:grpSpPr>
        <a:xfrm>
          <a:off x="0" y="0"/>
          <a:ext cx="0" cy="0"/>
          <a:chOff x="0" y="0"/>
          <a:chExt cx="0" cy="0"/>
        </a:xfrm>
      </p:grpSpPr>
      <p:sp>
        <p:nvSpPr>
          <p:cNvPr id="596" name="Shape 596"/>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Musical Intelligence</a:t>
            </a:r>
          </a:p>
        </p:txBody>
      </p:sp>
      <p:sp>
        <p:nvSpPr>
          <p:cNvPr id="597" name="Shape 597"/>
          <p:cNvSpPr txBox="1">
            <a:spLocks noGrp="1"/>
          </p:cNvSpPr>
          <p:nvPr>
            <p:ph type="body" idx="1"/>
          </p:nvPr>
        </p:nvSpPr>
        <p:spPr>
          <a:xfrm>
            <a:off x="990600"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Rhythm, music, and hearing.</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Greater sensitivity to sounds, rhythms, tones, and music.</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Good pitch, maybe even absolute pitch</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Able to sing, play instruments, and compose music</a:t>
            </a:r>
          </a:p>
        </p:txBody>
      </p:sp>
      <p:pic>
        <p:nvPicPr>
          <p:cNvPr id="598" name="Shape 598"/>
          <p:cNvPicPr preferRelativeResize="0"/>
          <p:nvPr/>
        </p:nvPicPr>
        <p:blipFill>
          <a:blip r:embed="rId3">
            <a:alphaModFix/>
          </a:blip>
          <a:stretch>
            <a:fillRect/>
          </a:stretch>
        </p:blipFill>
        <p:spPr>
          <a:xfrm>
            <a:off x="4797425" y="1905000"/>
            <a:ext cx="3430586" cy="4038599"/>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3"/>
        <p:cNvGrpSpPr/>
        <p:nvPr/>
      </p:nvGrpSpPr>
      <p:grpSpPr>
        <a:xfrm>
          <a:off x="0" y="0"/>
          <a:ext cx="0" cy="0"/>
          <a:chOff x="0" y="0"/>
          <a:chExt cx="0" cy="0"/>
        </a:xfrm>
      </p:grpSpPr>
      <p:sp>
        <p:nvSpPr>
          <p:cNvPr id="604" name="Shape 604"/>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Times New Roman"/>
                <a:ea typeface="Times New Roman"/>
                <a:cs typeface="Times New Roman"/>
                <a:sym typeface="Times New Roman"/>
              </a:rPr>
              <a:t>Musical</a:t>
            </a:r>
          </a:p>
        </p:txBody>
      </p:sp>
      <p:sp>
        <p:nvSpPr>
          <p:cNvPr id="605" name="Shape 605"/>
          <p:cNvSpPr txBox="1">
            <a:spLocks noGrp="1"/>
          </p:cNvSpPr>
          <p:nvPr>
            <p:ph type="body" idx="1"/>
          </p:nvPr>
        </p:nvSpPr>
        <p:spPr>
          <a:xfrm>
            <a:off x="990600" y="1905000"/>
            <a:ext cx="7315200" cy="4038599"/>
          </a:xfrm>
          <a:prstGeom prst="rect">
            <a:avLst/>
          </a:prstGeom>
          <a:noFill/>
          <a:ln>
            <a:noFill/>
          </a:ln>
        </p:spPr>
        <p:txBody>
          <a:bodyPr lIns="91425" tIns="45700" rIns="91425" bIns="45700" anchor="t" anchorCtr="0">
            <a:spAutoFit/>
          </a:bodyPr>
          <a:lstStyle/>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Creating and listening to rhythms, music, dance</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Example: The Antonym Song</a:t>
            </a:r>
          </a:p>
          <a:p>
            <a:pPr marL="0" marR="0" lvl="1" indent="0" algn="l" rtl="0">
              <a:spcBef>
                <a:spcPts val="420"/>
              </a:spcBef>
              <a:spcAft>
                <a:spcPts val="0"/>
              </a:spcAft>
              <a:buClr>
                <a:schemeClr val="lt1"/>
              </a:buClr>
              <a:buSzPct val="59523"/>
              <a:buFont typeface="Arial"/>
              <a:buChar char="●"/>
            </a:pPr>
            <a:r>
              <a:rPr lang="en-US" sz="2100" b="0" i="0" u="none" strike="noStrike" cap="none" baseline="0">
                <a:solidFill>
                  <a:srgbClr val="000000"/>
                </a:solidFill>
                <a:latin typeface="Arial"/>
                <a:ea typeface="Arial"/>
                <a:cs typeface="Arial"/>
                <a:sym typeface="Arial"/>
              </a:rPr>
              <a:t>Work with a partner to write a song about antonyms to the tune of “Jingle Bells”. Sing your song to another pair.</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9"/>
        <p:cNvGrpSpPr/>
        <p:nvPr/>
      </p:nvGrpSpPr>
      <p:grpSpPr>
        <a:xfrm>
          <a:off x="0" y="0"/>
          <a:ext cx="0" cy="0"/>
          <a:chOff x="0" y="0"/>
          <a:chExt cx="0" cy="0"/>
        </a:xfrm>
      </p:grpSpPr>
      <p:sp>
        <p:nvSpPr>
          <p:cNvPr id="610" name="Shape 610"/>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Times New Roman"/>
                <a:ea typeface="Times New Roman"/>
                <a:cs typeface="Times New Roman"/>
                <a:sym typeface="Times New Roman"/>
              </a:rPr>
              <a:t>Naturalistic Intelligence</a:t>
            </a:r>
          </a:p>
        </p:txBody>
      </p:sp>
      <p:sp>
        <p:nvSpPr>
          <p:cNvPr id="611" name="Shape 611"/>
          <p:cNvSpPr txBox="1">
            <a:spLocks noGrp="1"/>
          </p:cNvSpPr>
          <p:nvPr>
            <p:ph type="body" idx="1"/>
          </p:nvPr>
        </p:nvSpPr>
        <p:spPr>
          <a:xfrm>
            <a:off x="990600"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Nature, nurturing, and classification.</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Greater sensitivity to nature and their place within it</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Ability to nurture and grow things</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Caring  for, taming, and interacting with animals</a:t>
            </a:r>
          </a:p>
        </p:txBody>
      </p:sp>
      <p:pic>
        <p:nvPicPr>
          <p:cNvPr id="612" name="Shape 612"/>
          <p:cNvPicPr preferRelativeResize="0"/>
          <p:nvPr/>
        </p:nvPicPr>
        <p:blipFill>
          <a:blip r:embed="rId3">
            <a:alphaModFix/>
          </a:blip>
          <a:stretch>
            <a:fillRect/>
          </a:stretch>
        </p:blipFill>
        <p:spPr>
          <a:xfrm>
            <a:off x="4719637" y="2041525"/>
            <a:ext cx="3586161" cy="376554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7"/>
        <p:cNvGrpSpPr/>
        <p:nvPr/>
      </p:nvGrpSpPr>
      <p:grpSpPr>
        <a:xfrm>
          <a:off x="0" y="0"/>
          <a:ext cx="0" cy="0"/>
          <a:chOff x="0" y="0"/>
          <a:chExt cx="0" cy="0"/>
        </a:xfrm>
      </p:grpSpPr>
      <p:sp>
        <p:nvSpPr>
          <p:cNvPr id="618" name="Shape 618"/>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Naturalistic Intelligence</a:t>
            </a:r>
          </a:p>
        </p:txBody>
      </p:sp>
      <p:sp>
        <p:nvSpPr>
          <p:cNvPr id="619" name="Shape 619"/>
          <p:cNvSpPr txBox="1">
            <a:spLocks noGrp="1"/>
          </p:cNvSpPr>
          <p:nvPr>
            <p:ph type="body" idx="1"/>
          </p:nvPr>
        </p:nvSpPr>
        <p:spPr>
          <a:xfrm>
            <a:off x="4719637" y="1905000"/>
            <a:ext cx="3586162" cy="40385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This is the newest of the intelligences </a:t>
            </a:r>
          </a:p>
          <a:p>
            <a:pPr marL="0" marR="0" lvl="0" indent="0" algn="l" rtl="0">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Not as widely accepted </a:t>
            </a:r>
          </a:p>
          <a:p>
            <a:pPr marL="0" marR="0" lvl="0" indent="0" algn="l" rtl="0">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Good careers include, scientists, naturalists, conservationists, gardeners, and farmers</a:t>
            </a:r>
          </a:p>
        </p:txBody>
      </p:sp>
      <p:grpSp>
        <p:nvGrpSpPr>
          <p:cNvPr id="620" name="Shape 620"/>
          <p:cNvGrpSpPr/>
          <p:nvPr/>
        </p:nvGrpSpPr>
        <p:grpSpPr>
          <a:xfrm>
            <a:off x="1146175" y="1905000"/>
            <a:ext cx="3271488" cy="4010296"/>
            <a:chOff x="0" y="0"/>
            <a:chExt cx="2998225" cy="2978975"/>
          </a:xfrm>
        </p:grpSpPr>
        <p:sp>
          <p:nvSpPr>
            <p:cNvPr id="621" name="Shape 621"/>
            <p:cNvSpPr/>
            <p:nvPr/>
          </p:nvSpPr>
          <p:spPr>
            <a:xfrm>
              <a:off x="188500" y="386250"/>
              <a:ext cx="2494975" cy="1887800"/>
            </a:xfrm>
            <a:custGeom>
              <a:avLst/>
              <a:gdLst/>
              <a:ahLst/>
              <a:cxnLst/>
              <a:rect l="0" t="0" r="0" b="0"/>
              <a:pathLst>
                <a:path w="99799" h="75512" extrusionOk="0">
                  <a:moveTo>
                    <a:pt x="49935" y="1"/>
                  </a:moveTo>
                  <a:lnTo>
                    <a:pt x="52496" y="61"/>
                  </a:lnTo>
                  <a:lnTo>
                    <a:pt x="54985" y="181"/>
                  </a:lnTo>
                  <a:lnTo>
                    <a:pt x="57475" y="422"/>
                  </a:lnTo>
                  <a:lnTo>
                    <a:pt x="59964" y="782"/>
                  </a:lnTo>
                  <a:lnTo>
                    <a:pt x="62312" y="1203"/>
                  </a:lnTo>
                  <a:lnTo>
                    <a:pt x="64730" y="1684"/>
                  </a:lnTo>
                  <a:lnTo>
                    <a:pt x="67007" y="2285"/>
                  </a:lnTo>
                  <a:lnTo>
                    <a:pt x="69283" y="2947"/>
                  </a:lnTo>
                  <a:lnTo>
                    <a:pt x="71488" y="3728"/>
                  </a:lnTo>
                  <a:lnTo>
                    <a:pt x="73622" y="4570"/>
                  </a:lnTo>
                  <a:lnTo>
                    <a:pt x="75756" y="5472"/>
                  </a:lnTo>
                  <a:lnTo>
                    <a:pt x="77747" y="6494"/>
                  </a:lnTo>
                  <a:lnTo>
                    <a:pt x="79668" y="7516"/>
                  </a:lnTo>
                  <a:lnTo>
                    <a:pt x="81589" y="8658"/>
                  </a:lnTo>
                  <a:lnTo>
                    <a:pt x="83367" y="9861"/>
                  </a:lnTo>
                  <a:lnTo>
                    <a:pt x="85145" y="11063"/>
                  </a:lnTo>
                  <a:lnTo>
                    <a:pt x="86781" y="12386"/>
                  </a:lnTo>
                  <a:lnTo>
                    <a:pt x="88346" y="13768"/>
                  </a:lnTo>
                  <a:lnTo>
                    <a:pt x="89840" y="15211"/>
                  </a:lnTo>
                  <a:lnTo>
                    <a:pt x="91263" y="16654"/>
                  </a:lnTo>
                  <a:lnTo>
                    <a:pt x="92543" y="18217"/>
                  </a:lnTo>
                  <a:lnTo>
                    <a:pt x="93752" y="19780"/>
                  </a:lnTo>
                  <a:lnTo>
                    <a:pt x="94890" y="21404"/>
                  </a:lnTo>
                  <a:lnTo>
                    <a:pt x="95886" y="23087"/>
                  </a:lnTo>
                  <a:lnTo>
                    <a:pt x="96740" y="24831"/>
                  </a:lnTo>
                  <a:lnTo>
                    <a:pt x="97522" y="26574"/>
                  </a:lnTo>
                  <a:lnTo>
                    <a:pt x="98234" y="28378"/>
                  </a:lnTo>
                  <a:lnTo>
                    <a:pt x="98803" y="30181"/>
                  </a:lnTo>
                  <a:lnTo>
                    <a:pt x="99229" y="32045"/>
                  </a:lnTo>
                  <a:lnTo>
                    <a:pt x="99514" y="33969"/>
                  </a:lnTo>
                  <a:lnTo>
                    <a:pt x="99727" y="35893"/>
                  </a:lnTo>
                  <a:lnTo>
                    <a:pt x="99798" y="37817"/>
                  </a:lnTo>
                  <a:lnTo>
                    <a:pt x="99727" y="39740"/>
                  </a:lnTo>
                  <a:lnTo>
                    <a:pt x="99514" y="41664"/>
                  </a:lnTo>
                  <a:lnTo>
                    <a:pt x="99229" y="43528"/>
                  </a:lnTo>
                  <a:lnTo>
                    <a:pt x="98803" y="45392"/>
                  </a:lnTo>
                  <a:lnTo>
                    <a:pt x="98234" y="47195"/>
                  </a:lnTo>
                  <a:lnTo>
                    <a:pt x="97522" y="48999"/>
                  </a:lnTo>
                  <a:lnTo>
                    <a:pt x="96740" y="50742"/>
                  </a:lnTo>
                  <a:lnTo>
                    <a:pt x="95886" y="52486"/>
                  </a:lnTo>
                  <a:lnTo>
                    <a:pt x="94890" y="54109"/>
                  </a:lnTo>
                  <a:lnTo>
                    <a:pt x="93752" y="55732"/>
                  </a:lnTo>
                  <a:lnTo>
                    <a:pt x="92543" y="57356"/>
                  </a:lnTo>
                  <a:lnTo>
                    <a:pt x="91263" y="58859"/>
                  </a:lnTo>
                  <a:lnTo>
                    <a:pt x="89840" y="60362"/>
                  </a:lnTo>
                  <a:lnTo>
                    <a:pt x="88346" y="61744"/>
                  </a:lnTo>
                  <a:lnTo>
                    <a:pt x="86781" y="63127"/>
                  </a:lnTo>
                  <a:lnTo>
                    <a:pt x="85145" y="64450"/>
                  </a:lnTo>
                  <a:lnTo>
                    <a:pt x="83367" y="65712"/>
                  </a:lnTo>
                  <a:lnTo>
                    <a:pt x="81589" y="66855"/>
                  </a:lnTo>
                  <a:lnTo>
                    <a:pt x="79668" y="67997"/>
                  </a:lnTo>
                  <a:lnTo>
                    <a:pt x="77747" y="69079"/>
                  </a:lnTo>
                  <a:lnTo>
                    <a:pt x="75756" y="70041"/>
                  </a:lnTo>
                  <a:lnTo>
                    <a:pt x="73622" y="70943"/>
                  </a:lnTo>
                  <a:lnTo>
                    <a:pt x="71488" y="71784"/>
                  </a:lnTo>
                  <a:lnTo>
                    <a:pt x="69283" y="72566"/>
                  </a:lnTo>
                  <a:lnTo>
                    <a:pt x="67007" y="73227"/>
                  </a:lnTo>
                  <a:lnTo>
                    <a:pt x="64730" y="73829"/>
                  </a:lnTo>
                  <a:lnTo>
                    <a:pt x="62312" y="74310"/>
                  </a:lnTo>
                  <a:lnTo>
                    <a:pt x="59964" y="74730"/>
                  </a:lnTo>
                  <a:lnTo>
                    <a:pt x="57475" y="75091"/>
                  </a:lnTo>
                  <a:lnTo>
                    <a:pt x="54985" y="75332"/>
                  </a:lnTo>
                  <a:lnTo>
                    <a:pt x="52496" y="75452"/>
                  </a:lnTo>
                  <a:lnTo>
                    <a:pt x="49935" y="75512"/>
                  </a:lnTo>
                  <a:lnTo>
                    <a:pt x="47374" y="75452"/>
                  </a:lnTo>
                  <a:lnTo>
                    <a:pt x="44813" y="75332"/>
                  </a:lnTo>
                  <a:lnTo>
                    <a:pt x="42324" y="75091"/>
                  </a:lnTo>
                  <a:lnTo>
                    <a:pt x="39905" y="74730"/>
                  </a:lnTo>
                  <a:lnTo>
                    <a:pt x="37487" y="74310"/>
                  </a:lnTo>
                  <a:lnTo>
                    <a:pt x="35139" y="73829"/>
                  </a:lnTo>
                  <a:lnTo>
                    <a:pt x="32792" y="73227"/>
                  </a:lnTo>
                  <a:lnTo>
                    <a:pt x="30516" y="72566"/>
                  </a:lnTo>
                  <a:lnTo>
                    <a:pt x="28311" y="71784"/>
                  </a:lnTo>
                  <a:lnTo>
                    <a:pt x="26177" y="70943"/>
                  </a:lnTo>
                  <a:lnTo>
                    <a:pt x="24043" y="70041"/>
                  </a:lnTo>
                  <a:lnTo>
                    <a:pt x="22051" y="69079"/>
                  </a:lnTo>
                  <a:lnTo>
                    <a:pt x="20059" y="67997"/>
                  </a:lnTo>
                  <a:lnTo>
                    <a:pt x="18210" y="66855"/>
                  </a:lnTo>
                  <a:lnTo>
                    <a:pt x="16360" y="65712"/>
                  </a:lnTo>
                  <a:lnTo>
                    <a:pt x="14653" y="64450"/>
                  </a:lnTo>
                  <a:lnTo>
                    <a:pt x="13017" y="63127"/>
                  </a:lnTo>
                  <a:lnTo>
                    <a:pt x="11452" y="61744"/>
                  </a:lnTo>
                  <a:lnTo>
                    <a:pt x="9959" y="60362"/>
                  </a:lnTo>
                  <a:lnTo>
                    <a:pt x="8536" y="58859"/>
                  </a:lnTo>
                  <a:lnTo>
                    <a:pt x="7255" y="57356"/>
                  </a:lnTo>
                  <a:lnTo>
                    <a:pt x="6046" y="55732"/>
                  </a:lnTo>
                  <a:lnTo>
                    <a:pt x="4908" y="54109"/>
                  </a:lnTo>
                  <a:lnTo>
                    <a:pt x="3912" y="52486"/>
                  </a:lnTo>
                  <a:lnTo>
                    <a:pt x="3059" y="50742"/>
                  </a:lnTo>
                  <a:lnTo>
                    <a:pt x="2276" y="48999"/>
                  </a:lnTo>
                  <a:lnTo>
                    <a:pt x="1565" y="47195"/>
                  </a:lnTo>
                  <a:lnTo>
                    <a:pt x="996" y="45392"/>
                  </a:lnTo>
                  <a:lnTo>
                    <a:pt x="569" y="43528"/>
                  </a:lnTo>
                  <a:lnTo>
                    <a:pt x="285" y="41664"/>
                  </a:lnTo>
                  <a:lnTo>
                    <a:pt x="71" y="39740"/>
                  </a:lnTo>
                  <a:lnTo>
                    <a:pt x="0" y="37817"/>
                  </a:lnTo>
                  <a:lnTo>
                    <a:pt x="71" y="35893"/>
                  </a:lnTo>
                  <a:lnTo>
                    <a:pt x="285" y="33969"/>
                  </a:lnTo>
                  <a:lnTo>
                    <a:pt x="569" y="32045"/>
                  </a:lnTo>
                  <a:lnTo>
                    <a:pt x="996" y="30181"/>
                  </a:lnTo>
                  <a:lnTo>
                    <a:pt x="1565" y="28378"/>
                  </a:lnTo>
                  <a:lnTo>
                    <a:pt x="2276" y="26574"/>
                  </a:lnTo>
                  <a:lnTo>
                    <a:pt x="3059" y="24831"/>
                  </a:lnTo>
                  <a:lnTo>
                    <a:pt x="3912" y="23087"/>
                  </a:lnTo>
                  <a:lnTo>
                    <a:pt x="4908" y="21404"/>
                  </a:lnTo>
                  <a:lnTo>
                    <a:pt x="6046" y="19780"/>
                  </a:lnTo>
                  <a:lnTo>
                    <a:pt x="7255" y="18217"/>
                  </a:lnTo>
                  <a:lnTo>
                    <a:pt x="8536" y="16654"/>
                  </a:lnTo>
                  <a:lnTo>
                    <a:pt x="9959" y="15211"/>
                  </a:lnTo>
                  <a:lnTo>
                    <a:pt x="11452" y="13768"/>
                  </a:lnTo>
                  <a:lnTo>
                    <a:pt x="13017" y="12386"/>
                  </a:lnTo>
                  <a:lnTo>
                    <a:pt x="14653" y="11063"/>
                  </a:lnTo>
                  <a:lnTo>
                    <a:pt x="16360" y="9861"/>
                  </a:lnTo>
                  <a:lnTo>
                    <a:pt x="18210" y="8658"/>
                  </a:lnTo>
                  <a:lnTo>
                    <a:pt x="20059" y="7516"/>
                  </a:lnTo>
                  <a:lnTo>
                    <a:pt x="22051" y="6494"/>
                  </a:lnTo>
                  <a:lnTo>
                    <a:pt x="24043" y="5472"/>
                  </a:lnTo>
                  <a:lnTo>
                    <a:pt x="26177" y="4570"/>
                  </a:lnTo>
                  <a:lnTo>
                    <a:pt x="28311" y="3728"/>
                  </a:lnTo>
                  <a:lnTo>
                    <a:pt x="30516" y="2947"/>
                  </a:lnTo>
                  <a:lnTo>
                    <a:pt x="32792" y="2285"/>
                  </a:lnTo>
                  <a:lnTo>
                    <a:pt x="35139" y="1684"/>
                  </a:lnTo>
                  <a:lnTo>
                    <a:pt x="37487" y="1203"/>
                  </a:lnTo>
                  <a:lnTo>
                    <a:pt x="39905" y="782"/>
                  </a:lnTo>
                  <a:lnTo>
                    <a:pt x="42324" y="422"/>
                  </a:lnTo>
                  <a:lnTo>
                    <a:pt x="44813" y="181"/>
                  </a:lnTo>
                  <a:lnTo>
                    <a:pt x="47374" y="61"/>
                  </a:lnTo>
                  <a:lnTo>
                    <a:pt x="49935" y="1"/>
                  </a:lnTo>
                </a:path>
              </a:pathLst>
            </a:custGeom>
            <a:solidFill>
              <a:srgbClr val="E5FFFF"/>
            </a:solidFill>
            <a:ln>
              <a:noFill/>
            </a:ln>
          </p:spPr>
          <p:txBody>
            <a:bodyPr lIns="91425" tIns="91425" rIns="91425" bIns="91425" anchor="ctr" anchorCtr="0">
              <a:spAutoFit/>
            </a:bodyPr>
            <a:lstStyle/>
            <a:p>
              <a:pPr>
                <a:spcBef>
                  <a:spcPts val="0"/>
                </a:spcBef>
                <a:buNone/>
              </a:pPr>
              <a:endParaRPr/>
            </a:p>
          </p:txBody>
        </p:sp>
        <p:sp>
          <p:nvSpPr>
            <p:cNvPr id="622" name="Shape 622"/>
            <p:cNvSpPr/>
            <p:nvPr/>
          </p:nvSpPr>
          <p:spPr>
            <a:xfrm>
              <a:off x="0" y="0"/>
              <a:ext cx="2998225" cy="2978975"/>
            </a:xfrm>
            <a:custGeom>
              <a:avLst/>
              <a:gdLst/>
              <a:ahLst/>
              <a:cxnLst/>
              <a:rect l="0" t="0" r="0" b="0"/>
              <a:pathLst>
                <a:path w="119929" h="119159" extrusionOk="0">
                  <a:moveTo>
                    <a:pt x="66509" y="70461"/>
                  </a:moveTo>
                  <a:lnTo>
                    <a:pt x="66224" y="70281"/>
                  </a:lnTo>
                  <a:lnTo>
                    <a:pt x="64873" y="70281"/>
                  </a:lnTo>
                  <a:lnTo>
                    <a:pt x="64232" y="70701"/>
                  </a:lnTo>
                  <a:lnTo>
                    <a:pt x="64090" y="71423"/>
                  </a:lnTo>
                  <a:lnTo>
                    <a:pt x="63948" y="72144"/>
                  </a:lnTo>
                  <a:lnTo>
                    <a:pt x="63877" y="72926"/>
                  </a:lnTo>
                  <a:lnTo>
                    <a:pt x="63948" y="73647"/>
                  </a:lnTo>
                  <a:lnTo>
                    <a:pt x="64303" y="73647"/>
                  </a:lnTo>
                  <a:lnTo>
                    <a:pt x="64730" y="73587"/>
                  </a:lnTo>
                  <a:lnTo>
                    <a:pt x="65157" y="73587"/>
                  </a:lnTo>
                  <a:lnTo>
                    <a:pt x="65584" y="73587"/>
                  </a:lnTo>
                  <a:lnTo>
                    <a:pt x="65940" y="73527"/>
                  </a:lnTo>
                  <a:lnTo>
                    <a:pt x="66295" y="73467"/>
                  </a:lnTo>
                  <a:lnTo>
                    <a:pt x="66651" y="73347"/>
                  </a:lnTo>
                  <a:lnTo>
                    <a:pt x="66935" y="73226"/>
                  </a:lnTo>
                  <a:lnTo>
                    <a:pt x="67149" y="72866"/>
                  </a:lnTo>
                  <a:lnTo>
                    <a:pt x="67007" y="72204"/>
                  </a:lnTo>
                  <a:lnTo>
                    <a:pt x="66864" y="71663"/>
                  </a:lnTo>
                  <a:lnTo>
                    <a:pt x="66722" y="71062"/>
                  </a:lnTo>
                  <a:lnTo>
                    <a:pt x="66509" y="70461"/>
                  </a:lnTo>
                  <a:lnTo>
                    <a:pt x="79597" y="67575"/>
                  </a:lnTo>
                  <a:lnTo>
                    <a:pt x="79455" y="69259"/>
                  </a:lnTo>
                  <a:lnTo>
                    <a:pt x="79384" y="70942"/>
                  </a:lnTo>
                  <a:lnTo>
                    <a:pt x="79384" y="72565"/>
                  </a:lnTo>
                  <a:lnTo>
                    <a:pt x="79384" y="74188"/>
                  </a:lnTo>
                  <a:lnTo>
                    <a:pt x="80379" y="74188"/>
                  </a:lnTo>
                  <a:lnTo>
                    <a:pt x="81375" y="74249"/>
                  </a:lnTo>
                  <a:lnTo>
                    <a:pt x="82371" y="74309"/>
                  </a:lnTo>
                  <a:lnTo>
                    <a:pt x="83296" y="74369"/>
                  </a:lnTo>
                  <a:lnTo>
                    <a:pt x="84221" y="74549"/>
                  </a:lnTo>
                  <a:lnTo>
                    <a:pt x="85216" y="74729"/>
                  </a:lnTo>
                  <a:lnTo>
                    <a:pt x="86141" y="74970"/>
                  </a:lnTo>
                  <a:lnTo>
                    <a:pt x="87066" y="75271"/>
                  </a:lnTo>
                  <a:lnTo>
                    <a:pt x="87706" y="75150"/>
                  </a:lnTo>
                  <a:lnTo>
                    <a:pt x="87991" y="74188"/>
                  </a:lnTo>
                  <a:lnTo>
                    <a:pt x="88062" y="73226"/>
                  </a:lnTo>
                  <a:lnTo>
                    <a:pt x="88133" y="72325"/>
                  </a:lnTo>
                  <a:lnTo>
                    <a:pt x="88417" y="71423"/>
                  </a:lnTo>
                  <a:lnTo>
                    <a:pt x="94392" y="71002"/>
                  </a:lnTo>
                  <a:lnTo>
                    <a:pt x="94250" y="71964"/>
                  </a:lnTo>
                  <a:lnTo>
                    <a:pt x="94321" y="72986"/>
                  </a:lnTo>
                  <a:lnTo>
                    <a:pt x="94535" y="74008"/>
                  </a:lnTo>
                  <a:lnTo>
                    <a:pt x="94890" y="75030"/>
                  </a:lnTo>
                  <a:lnTo>
                    <a:pt x="95175" y="74970"/>
                  </a:lnTo>
                  <a:lnTo>
                    <a:pt x="95531" y="74910"/>
                  </a:lnTo>
                  <a:lnTo>
                    <a:pt x="95815" y="74910"/>
                  </a:lnTo>
                  <a:lnTo>
                    <a:pt x="96171" y="74850"/>
                  </a:lnTo>
                  <a:lnTo>
                    <a:pt x="96526" y="74850"/>
                  </a:lnTo>
                  <a:lnTo>
                    <a:pt x="96953" y="74850"/>
                  </a:lnTo>
                  <a:lnTo>
                    <a:pt x="97309" y="74850"/>
                  </a:lnTo>
                  <a:lnTo>
                    <a:pt x="97664" y="74850"/>
                  </a:lnTo>
                  <a:lnTo>
                    <a:pt x="98660" y="75271"/>
                  </a:lnTo>
                  <a:lnTo>
                    <a:pt x="99016" y="75631"/>
                  </a:lnTo>
                  <a:lnTo>
                    <a:pt x="99301" y="76052"/>
                  </a:lnTo>
                  <a:lnTo>
                    <a:pt x="99514" y="76593"/>
                  </a:lnTo>
                  <a:lnTo>
                    <a:pt x="99870" y="77074"/>
                  </a:lnTo>
                  <a:lnTo>
                    <a:pt x="100368" y="77375"/>
                  </a:lnTo>
                  <a:lnTo>
                    <a:pt x="100865" y="77675"/>
                  </a:lnTo>
                  <a:lnTo>
                    <a:pt x="101363" y="78036"/>
                  </a:lnTo>
                  <a:lnTo>
                    <a:pt x="101932" y="78457"/>
                  </a:lnTo>
                  <a:lnTo>
                    <a:pt x="102146" y="80020"/>
                  </a:lnTo>
                  <a:lnTo>
                    <a:pt x="102501" y="81523"/>
                  </a:lnTo>
                  <a:lnTo>
                    <a:pt x="102999" y="82906"/>
                  </a:lnTo>
                  <a:lnTo>
                    <a:pt x="103640" y="84168"/>
                  </a:lnTo>
                  <a:lnTo>
                    <a:pt x="104351" y="85431"/>
                  </a:lnTo>
                  <a:lnTo>
                    <a:pt x="105205" y="86573"/>
                  </a:lnTo>
                  <a:lnTo>
                    <a:pt x="106129" y="87655"/>
                  </a:lnTo>
                  <a:lnTo>
                    <a:pt x="107125" y="88737"/>
                  </a:lnTo>
                  <a:lnTo>
                    <a:pt x="108192" y="89699"/>
                  </a:lnTo>
                  <a:lnTo>
                    <a:pt x="109330" y="90721"/>
                  </a:lnTo>
                  <a:lnTo>
                    <a:pt x="110539" y="91623"/>
                  </a:lnTo>
                  <a:lnTo>
                    <a:pt x="111749" y="92585"/>
                  </a:lnTo>
                  <a:lnTo>
                    <a:pt x="112958" y="93487"/>
                  </a:lnTo>
                  <a:lnTo>
                    <a:pt x="114238" y="94389"/>
                  </a:lnTo>
                  <a:lnTo>
                    <a:pt x="115519" y="95291"/>
                  </a:lnTo>
                  <a:lnTo>
                    <a:pt x="116799" y="96192"/>
                  </a:lnTo>
                  <a:lnTo>
                    <a:pt x="116941" y="96313"/>
                  </a:lnTo>
                  <a:lnTo>
                    <a:pt x="117084" y="96493"/>
                  </a:lnTo>
                  <a:lnTo>
                    <a:pt x="117155" y="96794"/>
                  </a:lnTo>
                  <a:lnTo>
                    <a:pt x="117297" y="97094"/>
                  </a:lnTo>
                  <a:lnTo>
                    <a:pt x="117297" y="97635"/>
                  </a:lnTo>
                  <a:lnTo>
                    <a:pt x="117155" y="97876"/>
                  </a:lnTo>
                  <a:lnTo>
                    <a:pt x="116870" y="98116"/>
                  </a:lnTo>
                  <a:lnTo>
                    <a:pt x="116515" y="98297"/>
                  </a:lnTo>
                  <a:lnTo>
                    <a:pt x="116159" y="98537"/>
                  </a:lnTo>
                  <a:lnTo>
                    <a:pt x="116017" y="98838"/>
                  </a:lnTo>
                  <a:lnTo>
                    <a:pt x="116443" y="99319"/>
                  </a:lnTo>
                  <a:lnTo>
                    <a:pt x="116870" y="99739"/>
                  </a:lnTo>
                  <a:lnTo>
                    <a:pt x="117226" y="100281"/>
                  </a:lnTo>
                  <a:lnTo>
                    <a:pt x="117582" y="100762"/>
                  </a:lnTo>
                  <a:lnTo>
                    <a:pt x="117866" y="101363"/>
                  </a:lnTo>
                  <a:lnTo>
                    <a:pt x="118151" y="101904"/>
                  </a:lnTo>
                  <a:lnTo>
                    <a:pt x="118435" y="102565"/>
                  </a:lnTo>
                  <a:lnTo>
                    <a:pt x="118648" y="103226"/>
                  </a:lnTo>
                  <a:lnTo>
                    <a:pt x="118648" y="104429"/>
                  </a:lnTo>
                  <a:lnTo>
                    <a:pt x="118293" y="104970"/>
                  </a:lnTo>
                  <a:lnTo>
                    <a:pt x="118079" y="105150"/>
                  </a:lnTo>
                  <a:lnTo>
                    <a:pt x="117937" y="105331"/>
                  </a:lnTo>
                  <a:lnTo>
                    <a:pt x="117653" y="105511"/>
                  </a:lnTo>
                  <a:lnTo>
                    <a:pt x="117368" y="105691"/>
                  </a:lnTo>
                  <a:lnTo>
                    <a:pt x="118008" y="106413"/>
                  </a:lnTo>
                  <a:lnTo>
                    <a:pt x="118506" y="107134"/>
                  </a:lnTo>
                  <a:lnTo>
                    <a:pt x="118933" y="107916"/>
                  </a:lnTo>
                  <a:lnTo>
                    <a:pt x="119431" y="108818"/>
                  </a:lnTo>
                  <a:lnTo>
                    <a:pt x="119929" y="109659"/>
                  </a:lnTo>
                  <a:lnTo>
                    <a:pt x="119218" y="110321"/>
                  </a:lnTo>
                  <a:lnTo>
                    <a:pt x="118791" y="110441"/>
                  </a:lnTo>
                  <a:lnTo>
                    <a:pt x="118435" y="110441"/>
                  </a:lnTo>
                  <a:lnTo>
                    <a:pt x="118008" y="110441"/>
                  </a:lnTo>
                  <a:lnTo>
                    <a:pt x="117510" y="110561"/>
                  </a:lnTo>
                  <a:lnTo>
                    <a:pt x="116941" y="110621"/>
                  </a:lnTo>
                  <a:lnTo>
                    <a:pt x="116443" y="110681"/>
                  </a:lnTo>
                  <a:lnTo>
                    <a:pt x="115945" y="110681"/>
                  </a:lnTo>
                  <a:lnTo>
                    <a:pt x="115519" y="110681"/>
                  </a:lnTo>
                  <a:lnTo>
                    <a:pt x="115092" y="110681"/>
                  </a:lnTo>
                  <a:lnTo>
                    <a:pt x="114665" y="110621"/>
                  </a:lnTo>
                  <a:lnTo>
                    <a:pt x="114238" y="110681"/>
                  </a:lnTo>
                  <a:lnTo>
                    <a:pt x="113812" y="110681"/>
                  </a:lnTo>
                  <a:lnTo>
                    <a:pt x="113669" y="111042"/>
                  </a:lnTo>
                  <a:lnTo>
                    <a:pt x="113740" y="111463"/>
                  </a:lnTo>
                  <a:lnTo>
                    <a:pt x="113740" y="111884"/>
                  </a:lnTo>
                  <a:lnTo>
                    <a:pt x="113598" y="112305"/>
                  </a:lnTo>
                  <a:lnTo>
                    <a:pt x="113242" y="112485"/>
                  </a:lnTo>
                  <a:lnTo>
                    <a:pt x="112887" y="112545"/>
                  </a:lnTo>
                  <a:lnTo>
                    <a:pt x="112389" y="112605"/>
                  </a:lnTo>
                  <a:lnTo>
                    <a:pt x="111962" y="112605"/>
                  </a:lnTo>
                  <a:lnTo>
                    <a:pt x="111535" y="112545"/>
                  </a:lnTo>
                  <a:lnTo>
                    <a:pt x="111037" y="112545"/>
                  </a:lnTo>
                  <a:lnTo>
                    <a:pt x="110611" y="112545"/>
                  </a:lnTo>
                  <a:lnTo>
                    <a:pt x="110184" y="112605"/>
                  </a:lnTo>
                  <a:lnTo>
                    <a:pt x="109899" y="113086"/>
                  </a:lnTo>
                  <a:lnTo>
                    <a:pt x="109970" y="113387"/>
                  </a:lnTo>
                  <a:lnTo>
                    <a:pt x="110113" y="113627"/>
                  </a:lnTo>
                  <a:lnTo>
                    <a:pt x="110255" y="113928"/>
                  </a:lnTo>
                  <a:lnTo>
                    <a:pt x="110468" y="114228"/>
                  </a:lnTo>
                  <a:lnTo>
                    <a:pt x="110041" y="114649"/>
                  </a:lnTo>
                  <a:lnTo>
                    <a:pt x="109686" y="114709"/>
                  </a:lnTo>
                  <a:lnTo>
                    <a:pt x="109330" y="114770"/>
                  </a:lnTo>
                  <a:lnTo>
                    <a:pt x="108975" y="114890"/>
                  </a:lnTo>
                  <a:lnTo>
                    <a:pt x="108690" y="115010"/>
                  </a:lnTo>
                  <a:lnTo>
                    <a:pt x="107410" y="115070"/>
                  </a:lnTo>
                  <a:lnTo>
                    <a:pt x="106129" y="115010"/>
                  </a:lnTo>
                  <a:lnTo>
                    <a:pt x="104849" y="114830"/>
                  </a:lnTo>
                  <a:lnTo>
                    <a:pt x="103497" y="114649"/>
                  </a:lnTo>
                  <a:lnTo>
                    <a:pt x="102217" y="114409"/>
                  </a:lnTo>
                  <a:lnTo>
                    <a:pt x="100865" y="114168"/>
                  </a:lnTo>
                  <a:lnTo>
                    <a:pt x="99585" y="113988"/>
                  </a:lnTo>
                  <a:lnTo>
                    <a:pt x="98234" y="113868"/>
                  </a:lnTo>
                  <a:lnTo>
                    <a:pt x="98234" y="114228"/>
                  </a:lnTo>
                  <a:lnTo>
                    <a:pt x="98376" y="114529"/>
                  </a:lnTo>
                  <a:lnTo>
                    <a:pt x="98518" y="114830"/>
                  </a:lnTo>
                  <a:lnTo>
                    <a:pt x="98660" y="115190"/>
                  </a:lnTo>
                  <a:lnTo>
                    <a:pt x="98660" y="116092"/>
                  </a:lnTo>
                  <a:lnTo>
                    <a:pt x="98091" y="116633"/>
                  </a:lnTo>
                  <a:lnTo>
                    <a:pt x="97451" y="116994"/>
                  </a:lnTo>
                  <a:lnTo>
                    <a:pt x="96526" y="117174"/>
                  </a:lnTo>
                  <a:lnTo>
                    <a:pt x="95602" y="117295"/>
                  </a:lnTo>
                  <a:lnTo>
                    <a:pt x="94677" y="117415"/>
                  </a:lnTo>
                  <a:lnTo>
                    <a:pt x="93752" y="117475"/>
                  </a:lnTo>
                  <a:lnTo>
                    <a:pt x="92828" y="117475"/>
                  </a:lnTo>
                  <a:lnTo>
                    <a:pt x="91903" y="117475"/>
                  </a:lnTo>
                  <a:lnTo>
                    <a:pt x="90978" y="117475"/>
                  </a:lnTo>
                  <a:lnTo>
                    <a:pt x="90053" y="117415"/>
                  </a:lnTo>
                  <a:lnTo>
                    <a:pt x="89129" y="117355"/>
                  </a:lnTo>
                  <a:lnTo>
                    <a:pt x="88204" y="117295"/>
                  </a:lnTo>
                  <a:lnTo>
                    <a:pt x="87279" y="117234"/>
                  </a:lnTo>
                  <a:lnTo>
                    <a:pt x="86283" y="117174"/>
                  </a:lnTo>
                  <a:lnTo>
                    <a:pt x="85359" y="117054"/>
                  </a:lnTo>
                  <a:lnTo>
                    <a:pt x="84434" y="116994"/>
                  </a:lnTo>
                  <a:lnTo>
                    <a:pt x="83438" y="116934"/>
                  </a:lnTo>
                  <a:lnTo>
                    <a:pt x="82513" y="116874"/>
                  </a:lnTo>
                  <a:lnTo>
                    <a:pt x="81944" y="117295"/>
                  </a:lnTo>
                  <a:lnTo>
                    <a:pt x="81162" y="117535"/>
                  </a:lnTo>
                  <a:lnTo>
                    <a:pt x="80308" y="117715"/>
                  </a:lnTo>
                  <a:lnTo>
                    <a:pt x="79455" y="117776"/>
                  </a:lnTo>
                  <a:lnTo>
                    <a:pt x="78601" y="117836"/>
                  </a:lnTo>
                  <a:lnTo>
                    <a:pt x="77747" y="117836"/>
                  </a:lnTo>
                  <a:lnTo>
                    <a:pt x="76823" y="117776"/>
                  </a:lnTo>
                  <a:lnTo>
                    <a:pt x="75898" y="117715"/>
                  </a:lnTo>
                  <a:lnTo>
                    <a:pt x="75044" y="117535"/>
                  </a:lnTo>
                  <a:lnTo>
                    <a:pt x="74120" y="117415"/>
                  </a:lnTo>
                  <a:lnTo>
                    <a:pt x="73195" y="117234"/>
                  </a:lnTo>
                  <a:lnTo>
                    <a:pt x="72270" y="117054"/>
                  </a:lnTo>
                  <a:lnTo>
                    <a:pt x="71346" y="116814"/>
                  </a:lnTo>
                  <a:lnTo>
                    <a:pt x="70421" y="116633"/>
                  </a:lnTo>
                  <a:lnTo>
                    <a:pt x="69496" y="116393"/>
                  </a:lnTo>
                  <a:lnTo>
                    <a:pt x="68571" y="116212"/>
                  </a:lnTo>
                  <a:lnTo>
                    <a:pt x="67718" y="116032"/>
                  </a:lnTo>
                  <a:lnTo>
                    <a:pt x="66011" y="115912"/>
                  </a:lnTo>
                  <a:lnTo>
                    <a:pt x="64375" y="115792"/>
                  </a:lnTo>
                  <a:lnTo>
                    <a:pt x="62739" y="115852"/>
                  </a:lnTo>
                  <a:lnTo>
                    <a:pt x="61103" y="115912"/>
                  </a:lnTo>
                  <a:lnTo>
                    <a:pt x="59467" y="116032"/>
                  </a:lnTo>
                  <a:lnTo>
                    <a:pt x="57830" y="116212"/>
                  </a:lnTo>
                  <a:lnTo>
                    <a:pt x="56194" y="116453"/>
                  </a:lnTo>
                  <a:lnTo>
                    <a:pt x="54558" y="116754"/>
                  </a:lnTo>
                  <a:lnTo>
                    <a:pt x="52922" y="117054"/>
                  </a:lnTo>
                  <a:lnTo>
                    <a:pt x="51286" y="117355"/>
                  </a:lnTo>
                  <a:lnTo>
                    <a:pt x="49721" y="117655"/>
                  </a:lnTo>
                  <a:lnTo>
                    <a:pt x="48085" y="118016"/>
                  </a:lnTo>
                  <a:lnTo>
                    <a:pt x="46449" y="118317"/>
                  </a:lnTo>
                  <a:lnTo>
                    <a:pt x="44813" y="118617"/>
                  </a:lnTo>
                  <a:lnTo>
                    <a:pt x="43106" y="118918"/>
                  </a:lnTo>
                  <a:lnTo>
                    <a:pt x="41470" y="119158"/>
                  </a:lnTo>
                  <a:lnTo>
                    <a:pt x="41257" y="119158"/>
                  </a:lnTo>
                  <a:lnTo>
                    <a:pt x="40474" y="119098"/>
                  </a:lnTo>
                  <a:lnTo>
                    <a:pt x="39763" y="118978"/>
                  </a:lnTo>
                  <a:lnTo>
                    <a:pt x="38980" y="118918"/>
                  </a:lnTo>
                  <a:lnTo>
                    <a:pt x="38198" y="118798"/>
                  </a:lnTo>
                  <a:lnTo>
                    <a:pt x="37487" y="118617"/>
                  </a:lnTo>
                  <a:lnTo>
                    <a:pt x="36775" y="118437"/>
                  </a:lnTo>
                  <a:lnTo>
                    <a:pt x="36064" y="118196"/>
                  </a:lnTo>
                  <a:lnTo>
                    <a:pt x="35353" y="117896"/>
                  </a:lnTo>
                  <a:lnTo>
                    <a:pt x="35139" y="117655"/>
                  </a:lnTo>
                  <a:lnTo>
                    <a:pt x="34855" y="117415"/>
                  </a:lnTo>
                  <a:lnTo>
                    <a:pt x="34641" y="117234"/>
                  </a:lnTo>
                  <a:lnTo>
                    <a:pt x="34286" y="116994"/>
                  </a:lnTo>
                  <a:lnTo>
                    <a:pt x="32721" y="117054"/>
                  </a:lnTo>
                  <a:lnTo>
                    <a:pt x="31156" y="117114"/>
                  </a:lnTo>
                  <a:lnTo>
                    <a:pt x="29520" y="117234"/>
                  </a:lnTo>
                  <a:lnTo>
                    <a:pt x="27884" y="117415"/>
                  </a:lnTo>
                  <a:lnTo>
                    <a:pt x="26319" y="117595"/>
                  </a:lnTo>
                  <a:lnTo>
                    <a:pt x="24683" y="117836"/>
                  </a:lnTo>
                  <a:lnTo>
                    <a:pt x="23047" y="118016"/>
                  </a:lnTo>
                  <a:lnTo>
                    <a:pt x="21411" y="118196"/>
                  </a:lnTo>
                  <a:lnTo>
                    <a:pt x="19775" y="118317"/>
                  </a:lnTo>
                  <a:lnTo>
                    <a:pt x="18210" y="118437"/>
                  </a:lnTo>
                  <a:lnTo>
                    <a:pt x="16574" y="118497"/>
                  </a:lnTo>
                  <a:lnTo>
                    <a:pt x="15009" y="118437"/>
                  </a:lnTo>
                  <a:lnTo>
                    <a:pt x="13444" y="118377"/>
                  </a:lnTo>
                  <a:lnTo>
                    <a:pt x="11950" y="118196"/>
                  </a:lnTo>
                  <a:lnTo>
                    <a:pt x="10456" y="117896"/>
                  </a:lnTo>
                  <a:lnTo>
                    <a:pt x="8963" y="117475"/>
                  </a:lnTo>
                  <a:lnTo>
                    <a:pt x="8820" y="117234"/>
                  </a:lnTo>
                  <a:lnTo>
                    <a:pt x="8678" y="116934"/>
                  </a:lnTo>
                  <a:lnTo>
                    <a:pt x="8607" y="116573"/>
                  </a:lnTo>
                  <a:lnTo>
                    <a:pt x="8607" y="116273"/>
                  </a:lnTo>
                  <a:lnTo>
                    <a:pt x="9105" y="115190"/>
                  </a:lnTo>
                  <a:lnTo>
                    <a:pt x="9674" y="114108"/>
                  </a:lnTo>
                  <a:lnTo>
                    <a:pt x="10172" y="113086"/>
                  </a:lnTo>
                  <a:lnTo>
                    <a:pt x="10385" y="111944"/>
                  </a:lnTo>
                  <a:lnTo>
                    <a:pt x="10243" y="111583"/>
                  </a:lnTo>
                  <a:lnTo>
                    <a:pt x="10172" y="111283"/>
                  </a:lnTo>
                  <a:lnTo>
                    <a:pt x="10030" y="110982"/>
                  </a:lnTo>
                  <a:lnTo>
                    <a:pt x="9816" y="110681"/>
                  </a:lnTo>
                  <a:lnTo>
                    <a:pt x="9247" y="110561"/>
                  </a:lnTo>
                  <a:lnTo>
                    <a:pt x="8749" y="110381"/>
                  </a:lnTo>
                  <a:lnTo>
                    <a:pt x="8251" y="110140"/>
                  </a:lnTo>
                  <a:lnTo>
                    <a:pt x="7753" y="109840"/>
                  </a:lnTo>
                  <a:lnTo>
                    <a:pt x="7611" y="109539"/>
                  </a:lnTo>
                  <a:lnTo>
                    <a:pt x="7753" y="109178"/>
                  </a:lnTo>
                  <a:lnTo>
                    <a:pt x="8038" y="108758"/>
                  </a:lnTo>
                  <a:lnTo>
                    <a:pt x="8322" y="108397"/>
                  </a:lnTo>
                  <a:lnTo>
                    <a:pt x="8607" y="108036"/>
                  </a:lnTo>
                  <a:lnTo>
                    <a:pt x="8607" y="107255"/>
                  </a:lnTo>
                  <a:lnTo>
                    <a:pt x="7967" y="106834"/>
                  </a:lnTo>
                  <a:lnTo>
                    <a:pt x="7113" y="106713"/>
                  </a:lnTo>
                  <a:lnTo>
                    <a:pt x="6260" y="106653"/>
                  </a:lnTo>
                  <a:lnTo>
                    <a:pt x="5406" y="106593"/>
                  </a:lnTo>
                  <a:lnTo>
                    <a:pt x="4552" y="106533"/>
                  </a:lnTo>
                  <a:lnTo>
                    <a:pt x="3699" y="106413"/>
                  </a:lnTo>
                  <a:lnTo>
                    <a:pt x="2774" y="106293"/>
                  </a:lnTo>
                  <a:lnTo>
                    <a:pt x="1921" y="106172"/>
                  </a:lnTo>
                  <a:lnTo>
                    <a:pt x="1067" y="105932"/>
                  </a:lnTo>
                  <a:lnTo>
                    <a:pt x="711" y="105752"/>
                  </a:lnTo>
                  <a:lnTo>
                    <a:pt x="498" y="105571"/>
                  </a:lnTo>
                  <a:lnTo>
                    <a:pt x="285" y="105391"/>
                  </a:lnTo>
                  <a:lnTo>
                    <a:pt x="142" y="105150"/>
                  </a:lnTo>
                  <a:lnTo>
                    <a:pt x="0" y="104850"/>
                  </a:lnTo>
                  <a:lnTo>
                    <a:pt x="640" y="103948"/>
                  </a:lnTo>
                  <a:lnTo>
                    <a:pt x="1280" y="103046"/>
                  </a:lnTo>
                  <a:lnTo>
                    <a:pt x="1992" y="102204"/>
                  </a:lnTo>
                  <a:lnTo>
                    <a:pt x="2703" y="101303"/>
                  </a:lnTo>
                  <a:lnTo>
                    <a:pt x="3414" y="100461"/>
                  </a:lnTo>
                  <a:lnTo>
                    <a:pt x="4197" y="99619"/>
                  </a:lnTo>
                  <a:lnTo>
                    <a:pt x="4979" y="98778"/>
                  </a:lnTo>
                  <a:lnTo>
                    <a:pt x="5762" y="97936"/>
                  </a:lnTo>
                  <a:lnTo>
                    <a:pt x="5904" y="97756"/>
                  </a:lnTo>
                  <a:lnTo>
                    <a:pt x="6046" y="97575"/>
                  </a:lnTo>
                  <a:lnTo>
                    <a:pt x="6260" y="97395"/>
                  </a:lnTo>
                  <a:lnTo>
                    <a:pt x="6331" y="97094"/>
                  </a:lnTo>
                  <a:lnTo>
                    <a:pt x="6260" y="96733"/>
                  </a:lnTo>
                  <a:lnTo>
                    <a:pt x="6046" y="96433"/>
                  </a:lnTo>
                  <a:lnTo>
                    <a:pt x="5762" y="96192"/>
                  </a:lnTo>
                  <a:lnTo>
                    <a:pt x="5477" y="95892"/>
                  </a:lnTo>
                  <a:lnTo>
                    <a:pt x="5122" y="95772"/>
                  </a:lnTo>
                  <a:lnTo>
                    <a:pt x="4695" y="95591"/>
                  </a:lnTo>
                  <a:lnTo>
                    <a:pt x="4268" y="95411"/>
                  </a:lnTo>
                  <a:lnTo>
                    <a:pt x="3770" y="95170"/>
                  </a:lnTo>
                  <a:lnTo>
                    <a:pt x="3557" y="94990"/>
                  </a:lnTo>
                  <a:lnTo>
                    <a:pt x="3557" y="94689"/>
                  </a:lnTo>
                  <a:lnTo>
                    <a:pt x="3557" y="94329"/>
                  </a:lnTo>
                  <a:lnTo>
                    <a:pt x="3414" y="93908"/>
                  </a:lnTo>
                  <a:lnTo>
                    <a:pt x="3912" y="93547"/>
                  </a:lnTo>
                  <a:lnTo>
                    <a:pt x="3628" y="93006"/>
                  </a:lnTo>
                  <a:lnTo>
                    <a:pt x="3059" y="92525"/>
                  </a:lnTo>
                  <a:lnTo>
                    <a:pt x="2418" y="92164"/>
                  </a:lnTo>
                  <a:lnTo>
                    <a:pt x="1992" y="91743"/>
                  </a:lnTo>
                  <a:lnTo>
                    <a:pt x="1992" y="91142"/>
                  </a:lnTo>
                  <a:lnTo>
                    <a:pt x="2916" y="89098"/>
                  </a:lnTo>
                  <a:lnTo>
                    <a:pt x="4055" y="87234"/>
                  </a:lnTo>
                  <a:lnTo>
                    <a:pt x="5335" y="85491"/>
                  </a:lnTo>
                  <a:lnTo>
                    <a:pt x="6758" y="83747"/>
                  </a:lnTo>
                  <a:lnTo>
                    <a:pt x="8180" y="82124"/>
                  </a:lnTo>
                  <a:lnTo>
                    <a:pt x="9532" y="80441"/>
                  </a:lnTo>
                  <a:lnTo>
                    <a:pt x="10883" y="78637"/>
                  </a:lnTo>
                  <a:lnTo>
                    <a:pt x="12092" y="76774"/>
                  </a:lnTo>
                  <a:lnTo>
                    <a:pt x="12448" y="76473"/>
                  </a:lnTo>
                  <a:lnTo>
                    <a:pt x="12662" y="76353"/>
                  </a:lnTo>
                  <a:lnTo>
                    <a:pt x="13017" y="76232"/>
                  </a:lnTo>
                  <a:lnTo>
                    <a:pt x="13444" y="76112"/>
                  </a:lnTo>
                  <a:lnTo>
                    <a:pt x="13871" y="75992"/>
                  </a:lnTo>
                  <a:lnTo>
                    <a:pt x="14369" y="76052"/>
                  </a:lnTo>
                  <a:lnTo>
                    <a:pt x="14938" y="76112"/>
                  </a:lnTo>
                  <a:lnTo>
                    <a:pt x="15507" y="76172"/>
                  </a:lnTo>
                  <a:lnTo>
                    <a:pt x="16076" y="76172"/>
                  </a:lnTo>
                  <a:lnTo>
                    <a:pt x="16645" y="76232"/>
                  </a:lnTo>
                  <a:lnTo>
                    <a:pt x="17214" y="76232"/>
                  </a:lnTo>
                  <a:lnTo>
                    <a:pt x="17783" y="76112"/>
                  </a:lnTo>
                  <a:lnTo>
                    <a:pt x="18352" y="75992"/>
                  </a:lnTo>
                  <a:lnTo>
                    <a:pt x="18637" y="75511"/>
                  </a:lnTo>
                  <a:lnTo>
                    <a:pt x="18637" y="71603"/>
                  </a:lnTo>
                  <a:lnTo>
                    <a:pt x="18637" y="67635"/>
                  </a:lnTo>
                  <a:lnTo>
                    <a:pt x="18637" y="63667"/>
                  </a:lnTo>
                  <a:lnTo>
                    <a:pt x="18708" y="59760"/>
                  </a:lnTo>
                  <a:lnTo>
                    <a:pt x="18779" y="55431"/>
                  </a:lnTo>
                  <a:lnTo>
                    <a:pt x="18779" y="51162"/>
                  </a:lnTo>
                  <a:lnTo>
                    <a:pt x="18779" y="47014"/>
                  </a:lnTo>
                  <a:lnTo>
                    <a:pt x="18779" y="42866"/>
                  </a:lnTo>
                  <a:lnTo>
                    <a:pt x="24398" y="45691"/>
                  </a:lnTo>
                  <a:lnTo>
                    <a:pt x="24398" y="53206"/>
                  </a:lnTo>
                  <a:lnTo>
                    <a:pt x="24398" y="60842"/>
                  </a:lnTo>
                  <a:lnTo>
                    <a:pt x="24398" y="68417"/>
                  </a:lnTo>
                  <a:lnTo>
                    <a:pt x="24398" y="75752"/>
                  </a:lnTo>
                  <a:lnTo>
                    <a:pt x="24825" y="75752"/>
                  </a:lnTo>
                  <a:lnTo>
                    <a:pt x="25252" y="75812"/>
                  </a:lnTo>
                  <a:lnTo>
                    <a:pt x="25679" y="75752"/>
                  </a:lnTo>
                  <a:lnTo>
                    <a:pt x="26106" y="75752"/>
                  </a:lnTo>
                  <a:lnTo>
                    <a:pt x="26532" y="75752"/>
                  </a:lnTo>
                  <a:lnTo>
                    <a:pt x="26888" y="75752"/>
                  </a:lnTo>
                  <a:lnTo>
                    <a:pt x="27315" y="75812"/>
                  </a:lnTo>
                  <a:lnTo>
                    <a:pt x="27670" y="75872"/>
                  </a:lnTo>
                  <a:lnTo>
                    <a:pt x="28026" y="75992"/>
                  </a:lnTo>
                  <a:lnTo>
                    <a:pt x="28382" y="76172"/>
                  </a:lnTo>
                  <a:lnTo>
                    <a:pt x="28737" y="76293"/>
                  </a:lnTo>
                  <a:lnTo>
                    <a:pt x="29093" y="76413"/>
                  </a:lnTo>
                  <a:lnTo>
                    <a:pt x="29449" y="76533"/>
                  </a:lnTo>
                  <a:lnTo>
                    <a:pt x="29876" y="76653"/>
                  </a:lnTo>
                  <a:lnTo>
                    <a:pt x="30160" y="76774"/>
                  </a:lnTo>
                  <a:lnTo>
                    <a:pt x="30516" y="76894"/>
                  </a:lnTo>
                  <a:lnTo>
                    <a:pt x="30587" y="76533"/>
                  </a:lnTo>
                  <a:lnTo>
                    <a:pt x="30729" y="74188"/>
                  </a:lnTo>
                  <a:lnTo>
                    <a:pt x="30943" y="71784"/>
                  </a:lnTo>
                  <a:lnTo>
                    <a:pt x="31085" y="69198"/>
                  </a:lnTo>
                  <a:lnTo>
                    <a:pt x="31298" y="66373"/>
                  </a:lnTo>
                  <a:lnTo>
                    <a:pt x="31369" y="65952"/>
                  </a:lnTo>
                  <a:lnTo>
                    <a:pt x="31440" y="65591"/>
                  </a:lnTo>
                  <a:lnTo>
                    <a:pt x="31369" y="65170"/>
                  </a:lnTo>
                  <a:lnTo>
                    <a:pt x="31298" y="64810"/>
                  </a:lnTo>
                  <a:lnTo>
                    <a:pt x="30729" y="64689"/>
                  </a:lnTo>
                  <a:lnTo>
                    <a:pt x="30231" y="64629"/>
                  </a:lnTo>
                  <a:lnTo>
                    <a:pt x="29804" y="64509"/>
                  </a:lnTo>
                  <a:lnTo>
                    <a:pt x="29449" y="64329"/>
                  </a:lnTo>
                  <a:lnTo>
                    <a:pt x="29520" y="62585"/>
                  </a:lnTo>
                  <a:lnTo>
                    <a:pt x="29662" y="60782"/>
                  </a:lnTo>
                  <a:lnTo>
                    <a:pt x="30089" y="59098"/>
                  </a:lnTo>
                  <a:lnTo>
                    <a:pt x="30943" y="57655"/>
                  </a:lnTo>
                  <a:lnTo>
                    <a:pt x="31440" y="57174"/>
                  </a:lnTo>
                  <a:lnTo>
                    <a:pt x="32009" y="56693"/>
                  </a:lnTo>
                  <a:lnTo>
                    <a:pt x="32507" y="56212"/>
                  </a:lnTo>
                  <a:lnTo>
                    <a:pt x="33076" y="55792"/>
                  </a:lnTo>
                  <a:lnTo>
                    <a:pt x="33646" y="55311"/>
                  </a:lnTo>
                  <a:lnTo>
                    <a:pt x="34143" y="54890"/>
                  </a:lnTo>
                  <a:lnTo>
                    <a:pt x="34784" y="54409"/>
                  </a:lnTo>
                  <a:lnTo>
                    <a:pt x="35353" y="53988"/>
                  </a:lnTo>
                  <a:lnTo>
                    <a:pt x="36349" y="53387"/>
                  </a:lnTo>
                  <a:lnTo>
                    <a:pt x="37416" y="52786"/>
                  </a:lnTo>
                  <a:lnTo>
                    <a:pt x="38411" y="52184"/>
                  </a:lnTo>
                  <a:lnTo>
                    <a:pt x="39478" y="51523"/>
                  </a:lnTo>
                  <a:lnTo>
                    <a:pt x="40474" y="50922"/>
                  </a:lnTo>
                  <a:lnTo>
                    <a:pt x="41470" y="50261"/>
                  </a:lnTo>
                  <a:lnTo>
                    <a:pt x="42466" y="49599"/>
                  </a:lnTo>
                  <a:lnTo>
                    <a:pt x="43462" y="48938"/>
                  </a:lnTo>
                  <a:lnTo>
                    <a:pt x="44458" y="49539"/>
                  </a:lnTo>
                  <a:lnTo>
                    <a:pt x="45382" y="50140"/>
                  </a:lnTo>
                  <a:lnTo>
                    <a:pt x="46307" y="50741"/>
                  </a:lnTo>
                  <a:lnTo>
                    <a:pt x="47161" y="51343"/>
                  </a:lnTo>
                  <a:lnTo>
                    <a:pt x="48085" y="51884"/>
                  </a:lnTo>
                  <a:lnTo>
                    <a:pt x="48939" y="52425"/>
                  </a:lnTo>
                  <a:lnTo>
                    <a:pt x="49864" y="52906"/>
                  </a:lnTo>
                  <a:lnTo>
                    <a:pt x="50788" y="53387"/>
                  </a:lnTo>
                  <a:lnTo>
                    <a:pt x="51144" y="51884"/>
                  </a:lnTo>
                  <a:lnTo>
                    <a:pt x="51286" y="50321"/>
                  </a:lnTo>
                  <a:lnTo>
                    <a:pt x="51357" y="48818"/>
                  </a:lnTo>
                  <a:lnTo>
                    <a:pt x="51429" y="47375"/>
                  </a:lnTo>
                  <a:lnTo>
                    <a:pt x="51073" y="47194"/>
                  </a:lnTo>
                  <a:lnTo>
                    <a:pt x="50717" y="46954"/>
                  </a:lnTo>
                  <a:lnTo>
                    <a:pt x="50433" y="46713"/>
                  </a:lnTo>
                  <a:lnTo>
                    <a:pt x="50219" y="46413"/>
                  </a:lnTo>
                  <a:lnTo>
                    <a:pt x="49721" y="45331"/>
                  </a:lnTo>
                  <a:lnTo>
                    <a:pt x="49437" y="44188"/>
                  </a:lnTo>
                  <a:lnTo>
                    <a:pt x="49366" y="43046"/>
                  </a:lnTo>
                  <a:lnTo>
                    <a:pt x="49295" y="41904"/>
                  </a:lnTo>
                  <a:lnTo>
                    <a:pt x="47943" y="42866"/>
                  </a:lnTo>
                  <a:lnTo>
                    <a:pt x="46592" y="43828"/>
                  </a:lnTo>
                  <a:lnTo>
                    <a:pt x="45240" y="44790"/>
                  </a:lnTo>
                  <a:lnTo>
                    <a:pt x="43889" y="45752"/>
                  </a:lnTo>
                  <a:lnTo>
                    <a:pt x="42537" y="46713"/>
                  </a:lnTo>
                  <a:lnTo>
                    <a:pt x="41114" y="47555"/>
                  </a:lnTo>
                  <a:lnTo>
                    <a:pt x="39621" y="48277"/>
                  </a:lnTo>
                  <a:lnTo>
                    <a:pt x="38056" y="48938"/>
                  </a:lnTo>
                  <a:lnTo>
                    <a:pt x="37416" y="48878"/>
                  </a:lnTo>
                  <a:lnTo>
                    <a:pt x="36775" y="48758"/>
                  </a:lnTo>
                  <a:lnTo>
                    <a:pt x="36064" y="48637"/>
                  </a:lnTo>
                  <a:lnTo>
                    <a:pt x="35424" y="48457"/>
                  </a:lnTo>
                  <a:lnTo>
                    <a:pt x="34784" y="48277"/>
                  </a:lnTo>
                  <a:lnTo>
                    <a:pt x="34143" y="48036"/>
                  </a:lnTo>
                  <a:lnTo>
                    <a:pt x="33503" y="47856"/>
                  </a:lnTo>
                  <a:lnTo>
                    <a:pt x="32934" y="47675"/>
                  </a:lnTo>
                  <a:lnTo>
                    <a:pt x="32365" y="47555"/>
                  </a:lnTo>
                  <a:lnTo>
                    <a:pt x="31796" y="47435"/>
                  </a:lnTo>
                  <a:lnTo>
                    <a:pt x="31369" y="47435"/>
                  </a:lnTo>
                  <a:lnTo>
                    <a:pt x="30871" y="47555"/>
                  </a:lnTo>
                  <a:lnTo>
                    <a:pt x="30445" y="48036"/>
                  </a:lnTo>
                  <a:lnTo>
                    <a:pt x="30018" y="48577"/>
                  </a:lnTo>
                  <a:lnTo>
                    <a:pt x="29520" y="49058"/>
                  </a:lnTo>
                  <a:lnTo>
                    <a:pt x="29022" y="49419"/>
                  </a:lnTo>
                  <a:lnTo>
                    <a:pt x="28666" y="49299"/>
                  </a:lnTo>
                  <a:lnTo>
                    <a:pt x="28382" y="49178"/>
                  </a:lnTo>
                  <a:lnTo>
                    <a:pt x="28168" y="49058"/>
                  </a:lnTo>
                  <a:lnTo>
                    <a:pt x="27955" y="48938"/>
                  </a:lnTo>
                  <a:lnTo>
                    <a:pt x="27457" y="48577"/>
                  </a:lnTo>
                  <a:lnTo>
                    <a:pt x="27030" y="48156"/>
                  </a:lnTo>
                  <a:lnTo>
                    <a:pt x="26603" y="47675"/>
                  </a:lnTo>
                  <a:lnTo>
                    <a:pt x="26177" y="47134"/>
                  </a:lnTo>
                  <a:lnTo>
                    <a:pt x="25750" y="46653"/>
                  </a:lnTo>
                  <a:lnTo>
                    <a:pt x="25323" y="46232"/>
                  </a:lnTo>
                  <a:lnTo>
                    <a:pt x="24896" y="45932"/>
                  </a:lnTo>
                  <a:lnTo>
                    <a:pt x="24398" y="45691"/>
                  </a:lnTo>
                  <a:lnTo>
                    <a:pt x="18779" y="42866"/>
                  </a:lnTo>
                  <a:lnTo>
                    <a:pt x="17854" y="42024"/>
                  </a:lnTo>
                  <a:lnTo>
                    <a:pt x="17214" y="41062"/>
                  </a:lnTo>
                  <a:lnTo>
                    <a:pt x="16645" y="39980"/>
                  </a:lnTo>
                  <a:lnTo>
                    <a:pt x="16360" y="38838"/>
                  </a:lnTo>
                  <a:lnTo>
                    <a:pt x="16147" y="37635"/>
                  </a:lnTo>
                  <a:lnTo>
                    <a:pt x="16218" y="36433"/>
                  </a:lnTo>
                  <a:lnTo>
                    <a:pt x="16360" y="35170"/>
                  </a:lnTo>
                  <a:lnTo>
                    <a:pt x="16716" y="33968"/>
                  </a:lnTo>
                  <a:lnTo>
                    <a:pt x="17072" y="33427"/>
                  </a:lnTo>
                  <a:lnTo>
                    <a:pt x="17641" y="32826"/>
                  </a:lnTo>
                  <a:lnTo>
                    <a:pt x="17996" y="32645"/>
                  </a:lnTo>
                  <a:lnTo>
                    <a:pt x="18352" y="32525"/>
                  </a:lnTo>
                  <a:lnTo>
                    <a:pt x="18637" y="32405"/>
                  </a:lnTo>
                  <a:lnTo>
                    <a:pt x="18921" y="32164"/>
                  </a:lnTo>
                  <a:lnTo>
                    <a:pt x="18921" y="30481"/>
                  </a:lnTo>
                  <a:lnTo>
                    <a:pt x="18992" y="28798"/>
                  </a:lnTo>
                  <a:lnTo>
                    <a:pt x="18992" y="27114"/>
                  </a:lnTo>
                  <a:lnTo>
                    <a:pt x="18992" y="25431"/>
                  </a:lnTo>
                  <a:lnTo>
                    <a:pt x="18494" y="25251"/>
                  </a:lnTo>
                  <a:lnTo>
                    <a:pt x="17996" y="25070"/>
                  </a:lnTo>
                  <a:lnTo>
                    <a:pt x="17499" y="24890"/>
                  </a:lnTo>
                  <a:lnTo>
                    <a:pt x="17001" y="24709"/>
                  </a:lnTo>
                  <a:lnTo>
                    <a:pt x="16432" y="24469"/>
                  </a:lnTo>
                  <a:lnTo>
                    <a:pt x="15934" y="24289"/>
                  </a:lnTo>
                  <a:lnTo>
                    <a:pt x="15436" y="24048"/>
                  </a:lnTo>
                  <a:lnTo>
                    <a:pt x="15009" y="23808"/>
                  </a:lnTo>
                  <a:lnTo>
                    <a:pt x="13231" y="22064"/>
                  </a:lnTo>
                  <a:lnTo>
                    <a:pt x="12021" y="20140"/>
                  </a:lnTo>
                  <a:lnTo>
                    <a:pt x="11239" y="17976"/>
                  </a:lnTo>
                  <a:lnTo>
                    <a:pt x="10812" y="15752"/>
                  </a:lnTo>
                  <a:lnTo>
                    <a:pt x="10670" y="13407"/>
                  </a:lnTo>
                  <a:lnTo>
                    <a:pt x="10670" y="11062"/>
                  </a:lnTo>
                  <a:lnTo>
                    <a:pt x="10812" y="8778"/>
                  </a:lnTo>
                  <a:lnTo>
                    <a:pt x="10954" y="6553"/>
                  </a:lnTo>
                  <a:lnTo>
                    <a:pt x="11168" y="5110"/>
                  </a:lnTo>
                  <a:lnTo>
                    <a:pt x="11310" y="3607"/>
                  </a:lnTo>
                  <a:lnTo>
                    <a:pt x="11452" y="2104"/>
                  </a:lnTo>
                  <a:lnTo>
                    <a:pt x="11879" y="721"/>
                  </a:lnTo>
                  <a:lnTo>
                    <a:pt x="12377" y="842"/>
                  </a:lnTo>
                  <a:lnTo>
                    <a:pt x="12804" y="2946"/>
                  </a:lnTo>
                  <a:lnTo>
                    <a:pt x="13017" y="5230"/>
                  </a:lnTo>
                  <a:lnTo>
                    <a:pt x="13159" y="7515"/>
                  </a:lnTo>
                  <a:lnTo>
                    <a:pt x="13373" y="9860"/>
                  </a:lnTo>
                  <a:lnTo>
                    <a:pt x="13729" y="12204"/>
                  </a:lnTo>
                  <a:lnTo>
                    <a:pt x="14369" y="14369"/>
                  </a:lnTo>
                  <a:lnTo>
                    <a:pt x="15365" y="16473"/>
                  </a:lnTo>
                  <a:lnTo>
                    <a:pt x="16858" y="18337"/>
                  </a:lnTo>
                  <a:lnTo>
                    <a:pt x="17072" y="18457"/>
                  </a:lnTo>
                  <a:lnTo>
                    <a:pt x="17427" y="18577"/>
                  </a:lnTo>
                  <a:lnTo>
                    <a:pt x="17854" y="18697"/>
                  </a:lnTo>
                  <a:lnTo>
                    <a:pt x="18210" y="18758"/>
                  </a:lnTo>
                  <a:lnTo>
                    <a:pt x="18494" y="18697"/>
                  </a:lnTo>
                  <a:lnTo>
                    <a:pt x="18779" y="18637"/>
                  </a:lnTo>
                  <a:lnTo>
                    <a:pt x="19063" y="18517"/>
                  </a:lnTo>
                  <a:lnTo>
                    <a:pt x="19277" y="18337"/>
                  </a:lnTo>
                  <a:lnTo>
                    <a:pt x="20202" y="16473"/>
                  </a:lnTo>
                  <a:lnTo>
                    <a:pt x="20771" y="14609"/>
                  </a:lnTo>
                  <a:lnTo>
                    <a:pt x="21126" y="12625"/>
                  </a:lnTo>
                  <a:lnTo>
                    <a:pt x="21340" y="10581"/>
                  </a:lnTo>
                  <a:lnTo>
                    <a:pt x="21482" y="8597"/>
                  </a:lnTo>
                  <a:lnTo>
                    <a:pt x="21553" y="6553"/>
                  </a:lnTo>
                  <a:lnTo>
                    <a:pt x="21695" y="4509"/>
                  </a:lnTo>
                  <a:lnTo>
                    <a:pt x="21980" y="2525"/>
                  </a:lnTo>
                  <a:lnTo>
                    <a:pt x="21980" y="1804"/>
                  </a:lnTo>
                  <a:lnTo>
                    <a:pt x="22051" y="1142"/>
                  </a:lnTo>
                  <a:lnTo>
                    <a:pt x="22122" y="601"/>
                  </a:lnTo>
                  <a:lnTo>
                    <a:pt x="22264" y="0"/>
                  </a:lnTo>
                  <a:lnTo>
                    <a:pt x="22762" y="0"/>
                  </a:lnTo>
                  <a:lnTo>
                    <a:pt x="22976" y="301"/>
                  </a:lnTo>
                  <a:lnTo>
                    <a:pt x="23260" y="4269"/>
                  </a:lnTo>
                  <a:lnTo>
                    <a:pt x="23331" y="8297"/>
                  </a:lnTo>
                  <a:lnTo>
                    <a:pt x="23616" y="12325"/>
                  </a:lnTo>
                  <a:lnTo>
                    <a:pt x="24469" y="16413"/>
                  </a:lnTo>
                  <a:lnTo>
                    <a:pt x="24825" y="16954"/>
                  </a:lnTo>
                  <a:lnTo>
                    <a:pt x="25110" y="17375"/>
                  </a:lnTo>
                  <a:lnTo>
                    <a:pt x="25536" y="17796"/>
                  </a:lnTo>
                  <a:lnTo>
                    <a:pt x="26034" y="18216"/>
                  </a:lnTo>
                  <a:lnTo>
                    <a:pt x="26675" y="18457"/>
                  </a:lnTo>
                  <a:lnTo>
                    <a:pt x="27386" y="18457"/>
                  </a:lnTo>
                  <a:lnTo>
                    <a:pt x="27670" y="18397"/>
                  </a:lnTo>
                  <a:lnTo>
                    <a:pt x="28026" y="18277"/>
                  </a:lnTo>
                  <a:lnTo>
                    <a:pt x="28382" y="18216"/>
                  </a:lnTo>
                  <a:lnTo>
                    <a:pt x="28737" y="18096"/>
                  </a:lnTo>
                  <a:lnTo>
                    <a:pt x="29235" y="17796"/>
                  </a:lnTo>
                  <a:lnTo>
                    <a:pt x="29733" y="17375"/>
                  </a:lnTo>
                  <a:lnTo>
                    <a:pt x="30160" y="17014"/>
                  </a:lnTo>
                  <a:lnTo>
                    <a:pt x="30729" y="16533"/>
                  </a:lnTo>
                  <a:lnTo>
                    <a:pt x="31156" y="15691"/>
                  </a:lnTo>
                  <a:lnTo>
                    <a:pt x="31512" y="14729"/>
                  </a:lnTo>
                  <a:lnTo>
                    <a:pt x="31867" y="13707"/>
                  </a:lnTo>
                  <a:lnTo>
                    <a:pt x="32223" y="12745"/>
                  </a:lnTo>
                  <a:lnTo>
                    <a:pt x="32223" y="12084"/>
                  </a:lnTo>
                  <a:lnTo>
                    <a:pt x="32792" y="9198"/>
                  </a:lnTo>
                  <a:lnTo>
                    <a:pt x="32863" y="6253"/>
                  </a:lnTo>
                  <a:lnTo>
                    <a:pt x="32934" y="3307"/>
                  </a:lnTo>
                  <a:lnTo>
                    <a:pt x="33219" y="541"/>
                  </a:lnTo>
                  <a:lnTo>
                    <a:pt x="33646" y="601"/>
                  </a:lnTo>
                  <a:lnTo>
                    <a:pt x="34215" y="3006"/>
                  </a:lnTo>
                  <a:lnTo>
                    <a:pt x="34713" y="5411"/>
                  </a:lnTo>
                  <a:lnTo>
                    <a:pt x="35068" y="7936"/>
                  </a:lnTo>
                  <a:lnTo>
                    <a:pt x="35210" y="10401"/>
                  </a:lnTo>
                  <a:lnTo>
                    <a:pt x="35139" y="12926"/>
                  </a:lnTo>
                  <a:lnTo>
                    <a:pt x="34784" y="15331"/>
                  </a:lnTo>
                  <a:lnTo>
                    <a:pt x="34215" y="17735"/>
                  </a:lnTo>
                  <a:lnTo>
                    <a:pt x="33219" y="20080"/>
                  </a:lnTo>
                  <a:lnTo>
                    <a:pt x="32507" y="20982"/>
                  </a:lnTo>
                  <a:lnTo>
                    <a:pt x="31725" y="21824"/>
                  </a:lnTo>
                  <a:lnTo>
                    <a:pt x="30729" y="22545"/>
                  </a:lnTo>
                  <a:lnTo>
                    <a:pt x="29733" y="23206"/>
                  </a:lnTo>
                  <a:lnTo>
                    <a:pt x="28524" y="23747"/>
                  </a:lnTo>
                  <a:lnTo>
                    <a:pt x="27315" y="24228"/>
                  </a:lnTo>
                  <a:lnTo>
                    <a:pt x="25963" y="24649"/>
                  </a:lnTo>
                  <a:lnTo>
                    <a:pt x="24541" y="24950"/>
                  </a:lnTo>
                  <a:lnTo>
                    <a:pt x="24398" y="26573"/>
                  </a:lnTo>
                  <a:lnTo>
                    <a:pt x="24327" y="28196"/>
                  </a:lnTo>
                  <a:lnTo>
                    <a:pt x="24327" y="29880"/>
                  </a:lnTo>
                  <a:lnTo>
                    <a:pt x="24683" y="31443"/>
                  </a:lnTo>
                  <a:lnTo>
                    <a:pt x="25039" y="31563"/>
                  </a:lnTo>
                  <a:lnTo>
                    <a:pt x="25394" y="31683"/>
                  </a:lnTo>
                  <a:lnTo>
                    <a:pt x="25750" y="31924"/>
                  </a:lnTo>
                  <a:lnTo>
                    <a:pt x="26106" y="32164"/>
                  </a:lnTo>
                  <a:lnTo>
                    <a:pt x="26461" y="32525"/>
                  </a:lnTo>
                  <a:lnTo>
                    <a:pt x="26675" y="32826"/>
                  </a:lnTo>
                  <a:lnTo>
                    <a:pt x="26959" y="33186"/>
                  </a:lnTo>
                  <a:lnTo>
                    <a:pt x="27172" y="33547"/>
                  </a:lnTo>
                  <a:lnTo>
                    <a:pt x="27386" y="33968"/>
                  </a:lnTo>
                  <a:lnTo>
                    <a:pt x="28311" y="34810"/>
                  </a:lnTo>
                  <a:lnTo>
                    <a:pt x="29235" y="35651"/>
                  </a:lnTo>
                  <a:lnTo>
                    <a:pt x="30231" y="36493"/>
                  </a:lnTo>
                  <a:lnTo>
                    <a:pt x="31298" y="37214"/>
                  </a:lnTo>
                  <a:lnTo>
                    <a:pt x="32294" y="37936"/>
                  </a:lnTo>
                  <a:lnTo>
                    <a:pt x="33361" y="38597"/>
                  </a:lnTo>
                  <a:lnTo>
                    <a:pt x="34428" y="39259"/>
                  </a:lnTo>
                  <a:lnTo>
                    <a:pt x="35566" y="39800"/>
                  </a:lnTo>
                  <a:lnTo>
                    <a:pt x="35708" y="40341"/>
                  </a:lnTo>
                  <a:lnTo>
                    <a:pt x="35495" y="41002"/>
                  </a:lnTo>
                  <a:lnTo>
                    <a:pt x="35139" y="41663"/>
                  </a:lnTo>
                  <a:lnTo>
                    <a:pt x="34855" y="42204"/>
                  </a:lnTo>
                  <a:lnTo>
                    <a:pt x="35068" y="42385"/>
                  </a:lnTo>
                  <a:lnTo>
                    <a:pt x="35424" y="42505"/>
                  </a:lnTo>
                  <a:lnTo>
                    <a:pt x="35708" y="42625"/>
                  </a:lnTo>
                  <a:lnTo>
                    <a:pt x="36135" y="42806"/>
                  </a:lnTo>
                  <a:lnTo>
                    <a:pt x="36420" y="42325"/>
                  </a:lnTo>
                  <a:lnTo>
                    <a:pt x="36633" y="41784"/>
                  </a:lnTo>
                  <a:lnTo>
                    <a:pt x="36846" y="41303"/>
                  </a:lnTo>
                  <a:lnTo>
                    <a:pt x="37273" y="40942"/>
                  </a:lnTo>
                  <a:lnTo>
                    <a:pt x="37700" y="41002"/>
                  </a:lnTo>
                  <a:lnTo>
                    <a:pt x="37913" y="41182"/>
                  </a:lnTo>
                  <a:lnTo>
                    <a:pt x="38127" y="41483"/>
                  </a:lnTo>
                  <a:lnTo>
                    <a:pt x="38411" y="41723"/>
                  </a:lnTo>
                  <a:lnTo>
                    <a:pt x="38838" y="41904"/>
                  </a:lnTo>
                  <a:lnTo>
                    <a:pt x="39478" y="41363"/>
                  </a:lnTo>
                  <a:lnTo>
                    <a:pt x="40119" y="40822"/>
                  </a:lnTo>
                  <a:lnTo>
                    <a:pt x="40830" y="40281"/>
                  </a:lnTo>
                  <a:lnTo>
                    <a:pt x="41470" y="39679"/>
                  </a:lnTo>
                  <a:lnTo>
                    <a:pt x="42181" y="39138"/>
                  </a:lnTo>
                  <a:lnTo>
                    <a:pt x="42893" y="38597"/>
                  </a:lnTo>
                  <a:lnTo>
                    <a:pt x="43533" y="38116"/>
                  </a:lnTo>
                  <a:lnTo>
                    <a:pt x="44244" y="37635"/>
                  </a:lnTo>
                  <a:lnTo>
                    <a:pt x="45098" y="37034"/>
                  </a:lnTo>
                  <a:lnTo>
                    <a:pt x="45880" y="36493"/>
                  </a:lnTo>
                  <a:lnTo>
                    <a:pt x="46592" y="36012"/>
                  </a:lnTo>
                  <a:lnTo>
                    <a:pt x="47303" y="35471"/>
                  </a:lnTo>
                  <a:lnTo>
                    <a:pt x="47943" y="35050"/>
                  </a:lnTo>
                  <a:lnTo>
                    <a:pt x="48583" y="34569"/>
                  </a:lnTo>
                  <a:lnTo>
                    <a:pt x="49223" y="34148"/>
                  </a:lnTo>
                  <a:lnTo>
                    <a:pt x="49935" y="33727"/>
                  </a:lnTo>
                  <a:lnTo>
                    <a:pt x="50717" y="33427"/>
                  </a:lnTo>
                  <a:lnTo>
                    <a:pt x="51571" y="33126"/>
                  </a:lnTo>
                  <a:lnTo>
                    <a:pt x="52424" y="32886"/>
                  </a:lnTo>
                  <a:lnTo>
                    <a:pt x="53349" y="32645"/>
                  </a:lnTo>
                  <a:lnTo>
                    <a:pt x="54345" y="32405"/>
                  </a:lnTo>
                  <a:lnTo>
                    <a:pt x="55270" y="32285"/>
                  </a:lnTo>
                  <a:lnTo>
                    <a:pt x="56194" y="32224"/>
                  </a:lnTo>
                  <a:lnTo>
                    <a:pt x="57119" y="32285"/>
                  </a:lnTo>
                  <a:lnTo>
                    <a:pt x="57261" y="31804"/>
                  </a:lnTo>
                  <a:lnTo>
                    <a:pt x="57261" y="31323"/>
                  </a:lnTo>
                  <a:lnTo>
                    <a:pt x="57261" y="30842"/>
                  </a:lnTo>
                  <a:lnTo>
                    <a:pt x="57404" y="30301"/>
                  </a:lnTo>
                  <a:lnTo>
                    <a:pt x="57475" y="30060"/>
                  </a:lnTo>
                  <a:lnTo>
                    <a:pt x="57546" y="29880"/>
                  </a:lnTo>
                  <a:lnTo>
                    <a:pt x="57759" y="29699"/>
                  </a:lnTo>
                  <a:lnTo>
                    <a:pt x="57973" y="29519"/>
                  </a:lnTo>
                  <a:lnTo>
                    <a:pt x="58613" y="29279"/>
                  </a:lnTo>
                  <a:lnTo>
                    <a:pt x="58755" y="27715"/>
                  </a:lnTo>
                  <a:lnTo>
                    <a:pt x="58684" y="26032"/>
                  </a:lnTo>
                  <a:lnTo>
                    <a:pt x="58613" y="24289"/>
                  </a:lnTo>
                  <a:lnTo>
                    <a:pt x="58471" y="22545"/>
                  </a:lnTo>
                  <a:lnTo>
                    <a:pt x="58115" y="22064"/>
                  </a:lnTo>
                  <a:lnTo>
                    <a:pt x="57688" y="21884"/>
                  </a:lnTo>
                  <a:lnTo>
                    <a:pt x="57261" y="21703"/>
                  </a:lnTo>
                  <a:lnTo>
                    <a:pt x="56763" y="21523"/>
                  </a:lnTo>
                  <a:lnTo>
                    <a:pt x="56337" y="21283"/>
                  </a:lnTo>
                  <a:lnTo>
                    <a:pt x="56194" y="21162"/>
                  </a:lnTo>
                  <a:lnTo>
                    <a:pt x="56123" y="20922"/>
                  </a:lnTo>
                  <a:lnTo>
                    <a:pt x="56052" y="20681"/>
                  </a:lnTo>
                  <a:lnTo>
                    <a:pt x="55910" y="20381"/>
                  </a:lnTo>
                  <a:lnTo>
                    <a:pt x="55981" y="19960"/>
                  </a:lnTo>
                  <a:lnTo>
                    <a:pt x="56123" y="19479"/>
                  </a:lnTo>
                  <a:lnTo>
                    <a:pt x="56408" y="19058"/>
                  </a:lnTo>
                  <a:lnTo>
                    <a:pt x="56763" y="18637"/>
                  </a:lnTo>
                  <a:lnTo>
                    <a:pt x="57048" y="18457"/>
                  </a:lnTo>
                  <a:lnTo>
                    <a:pt x="57475" y="18337"/>
                  </a:lnTo>
                  <a:lnTo>
                    <a:pt x="57902" y="18216"/>
                  </a:lnTo>
                  <a:lnTo>
                    <a:pt x="58328" y="18096"/>
                  </a:lnTo>
                  <a:lnTo>
                    <a:pt x="58400" y="17074"/>
                  </a:lnTo>
                  <a:lnTo>
                    <a:pt x="58471" y="15992"/>
                  </a:lnTo>
                  <a:lnTo>
                    <a:pt x="58400" y="14910"/>
                  </a:lnTo>
                  <a:lnTo>
                    <a:pt x="58115" y="13888"/>
                  </a:lnTo>
                  <a:lnTo>
                    <a:pt x="57617" y="13828"/>
                  </a:lnTo>
                  <a:lnTo>
                    <a:pt x="57048" y="13768"/>
                  </a:lnTo>
                  <a:lnTo>
                    <a:pt x="56550" y="13647"/>
                  </a:lnTo>
                  <a:lnTo>
                    <a:pt x="56052" y="13407"/>
                  </a:lnTo>
                  <a:lnTo>
                    <a:pt x="55981" y="13166"/>
                  </a:lnTo>
                  <a:lnTo>
                    <a:pt x="55981" y="12806"/>
                  </a:lnTo>
                  <a:lnTo>
                    <a:pt x="55981" y="12505"/>
                  </a:lnTo>
                  <a:lnTo>
                    <a:pt x="56052" y="12204"/>
                  </a:lnTo>
                  <a:lnTo>
                    <a:pt x="56408" y="11904"/>
                  </a:lnTo>
                  <a:lnTo>
                    <a:pt x="56763" y="11603"/>
                  </a:lnTo>
                  <a:lnTo>
                    <a:pt x="57119" y="11303"/>
                  </a:lnTo>
                  <a:lnTo>
                    <a:pt x="57617" y="11002"/>
                  </a:lnTo>
                  <a:lnTo>
                    <a:pt x="57759" y="10762"/>
                  </a:lnTo>
                  <a:lnTo>
                    <a:pt x="57617" y="10461"/>
                  </a:lnTo>
                  <a:lnTo>
                    <a:pt x="57261" y="10100"/>
                  </a:lnTo>
                  <a:lnTo>
                    <a:pt x="57119" y="9319"/>
                  </a:lnTo>
                  <a:lnTo>
                    <a:pt x="57333" y="8778"/>
                  </a:lnTo>
                  <a:lnTo>
                    <a:pt x="57546" y="8236"/>
                  </a:lnTo>
                  <a:lnTo>
                    <a:pt x="57759" y="7756"/>
                  </a:lnTo>
                  <a:lnTo>
                    <a:pt x="58115" y="7214"/>
                  </a:lnTo>
                  <a:lnTo>
                    <a:pt x="58186" y="7094"/>
                  </a:lnTo>
                  <a:lnTo>
                    <a:pt x="58328" y="6914"/>
                  </a:lnTo>
                  <a:lnTo>
                    <a:pt x="58542" y="6733"/>
                  </a:lnTo>
                  <a:lnTo>
                    <a:pt x="58755" y="6553"/>
                  </a:lnTo>
                  <a:lnTo>
                    <a:pt x="59467" y="6313"/>
                  </a:lnTo>
                  <a:lnTo>
                    <a:pt x="60178" y="6072"/>
                  </a:lnTo>
                  <a:lnTo>
                    <a:pt x="60889" y="5832"/>
                  </a:lnTo>
                  <a:lnTo>
                    <a:pt x="61672" y="5651"/>
                  </a:lnTo>
                  <a:lnTo>
                    <a:pt x="62454" y="5471"/>
                  </a:lnTo>
                  <a:lnTo>
                    <a:pt x="63237" y="5351"/>
                  </a:lnTo>
                  <a:lnTo>
                    <a:pt x="64019" y="5230"/>
                  </a:lnTo>
                  <a:lnTo>
                    <a:pt x="64801" y="5170"/>
                  </a:lnTo>
                  <a:lnTo>
                    <a:pt x="65584" y="5110"/>
                  </a:lnTo>
                  <a:lnTo>
                    <a:pt x="66366" y="5110"/>
                  </a:lnTo>
                  <a:lnTo>
                    <a:pt x="67149" y="5170"/>
                  </a:lnTo>
                  <a:lnTo>
                    <a:pt x="67860" y="5230"/>
                  </a:lnTo>
                  <a:lnTo>
                    <a:pt x="68643" y="5351"/>
                  </a:lnTo>
                  <a:lnTo>
                    <a:pt x="69425" y="5531"/>
                  </a:lnTo>
                  <a:lnTo>
                    <a:pt x="70136" y="5772"/>
                  </a:lnTo>
                  <a:lnTo>
                    <a:pt x="70848" y="6072"/>
                  </a:lnTo>
                  <a:lnTo>
                    <a:pt x="71559" y="6313"/>
                  </a:lnTo>
                  <a:lnTo>
                    <a:pt x="72270" y="6673"/>
                  </a:lnTo>
                  <a:lnTo>
                    <a:pt x="72910" y="7034"/>
                  </a:lnTo>
                  <a:lnTo>
                    <a:pt x="73480" y="7455"/>
                  </a:lnTo>
                  <a:lnTo>
                    <a:pt x="73977" y="7936"/>
                  </a:lnTo>
                  <a:lnTo>
                    <a:pt x="74475" y="8477"/>
                  </a:lnTo>
                  <a:lnTo>
                    <a:pt x="74902" y="9078"/>
                  </a:lnTo>
                  <a:lnTo>
                    <a:pt x="75258" y="9739"/>
                  </a:lnTo>
                  <a:lnTo>
                    <a:pt x="75400" y="10521"/>
                  </a:lnTo>
                  <a:lnTo>
                    <a:pt x="75614" y="11363"/>
                  </a:lnTo>
                  <a:lnTo>
                    <a:pt x="75685" y="12144"/>
                  </a:lnTo>
                  <a:lnTo>
                    <a:pt x="75685" y="12986"/>
                  </a:lnTo>
                  <a:lnTo>
                    <a:pt x="75614" y="13226"/>
                  </a:lnTo>
                  <a:lnTo>
                    <a:pt x="75471" y="13407"/>
                  </a:lnTo>
                  <a:lnTo>
                    <a:pt x="75329" y="13647"/>
                  </a:lnTo>
                  <a:lnTo>
                    <a:pt x="75116" y="13888"/>
                  </a:lnTo>
                  <a:lnTo>
                    <a:pt x="74404" y="14309"/>
                  </a:lnTo>
                  <a:lnTo>
                    <a:pt x="74049" y="14429"/>
                  </a:lnTo>
                  <a:lnTo>
                    <a:pt x="73622" y="14549"/>
                  </a:lnTo>
                  <a:lnTo>
                    <a:pt x="73124" y="14669"/>
                  </a:lnTo>
                  <a:lnTo>
                    <a:pt x="72697" y="14729"/>
                  </a:lnTo>
                  <a:lnTo>
                    <a:pt x="72626" y="15812"/>
                  </a:lnTo>
                  <a:lnTo>
                    <a:pt x="72555" y="16954"/>
                  </a:lnTo>
                  <a:lnTo>
                    <a:pt x="72555" y="18156"/>
                  </a:lnTo>
                  <a:lnTo>
                    <a:pt x="72839" y="19359"/>
                  </a:lnTo>
                  <a:lnTo>
                    <a:pt x="73551" y="19840"/>
                  </a:lnTo>
                  <a:lnTo>
                    <a:pt x="73622" y="20020"/>
                  </a:lnTo>
                  <a:lnTo>
                    <a:pt x="73835" y="20200"/>
                  </a:lnTo>
                  <a:lnTo>
                    <a:pt x="73977" y="20381"/>
                  </a:lnTo>
                  <a:lnTo>
                    <a:pt x="74120" y="20741"/>
                  </a:lnTo>
                  <a:lnTo>
                    <a:pt x="74120" y="21283"/>
                  </a:lnTo>
                  <a:lnTo>
                    <a:pt x="73764" y="21884"/>
                  </a:lnTo>
                  <a:lnTo>
                    <a:pt x="73551" y="22124"/>
                  </a:lnTo>
                  <a:lnTo>
                    <a:pt x="73195" y="22365"/>
                  </a:lnTo>
                  <a:lnTo>
                    <a:pt x="72839" y="22605"/>
                  </a:lnTo>
                  <a:lnTo>
                    <a:pt x="72413" y="22786"/>
                  </a:lnTo>
                  <a:lnTo>
                    <a:pt x="72341" y="24289"/>
                  </a:lnTo>
                  <a:lnTo>
                    <a:pt x="72199" y="25792"/>
                  </a:lnTo>
                  <a:lnTo>
                    <a:pt x="72199" y="27295"/>
                  </a:lnTo>
                  <a:lnTo>
                    <a:pt x="72413" y="28737"/>
                  </a:lnTo>
                  <a:lnTo>
                    <a:pt x="73124" y="29158"/>
                  </a:lnTo>
                  <a:lnTo>
                    <a:pt x="73266" y="29399"/>
                  </a:lnTo>
                  <a:lnTo>
                    <a:pt x="73480" y="29579"/>
                  </a:lnTo>
                  <a:lnTo>
                    <a:pt x="73622" y="29820"/>
                  </a:lnTo>
                  <a:lnTo>
                    <a:pt x="73764" y="30120"/>
                  </a:lnTo>
                  <a:lnTo>
                    <a:pt x="73693" y="30361"/>
                  </a:lnTo>
                  <a:lnTo>
                    <a:pt x="73764" y="30601"/>
                  </a:lnTo>
                  <a:lnTo>
                    <a:pt x="73835" y="30902"/>
                  </a:lnTo>
                  <a:lnTo>
                    <a:pt x="73977" y="31263"/>
                  </a:lnTo>
                  <a:lnTo>
                    <a:pt x="74404" y="31383"/>
                  </a:lnTo>
                  <a:lnTo>
                    <a:pt x="74760" y="31443"/>
                  </a:lnTo>
                  <a:lnTo>
                    <a:pt x="75187" y="31443"/>
                  </a:lnTo>
                  <a:lnTo>
                    <a:pt x="75614" y="31443"/>
                  </a:lnTo>
                  <a:lnTo>
                    <a:pt x="76040" y="31503"/>
                  </a:lnTo>
                  <a:lnTo>
                    <a:pt x="76467" y="31503"/>
                  </a:lnTo>
                  <a:lnTo>
                    <a:pt x="76894" y="31563"/>
                  </a:lnTo>
                  <a:lnTo>
                    <a:pt x="77321" y="31683"/>
                  </a:lnTo>
                  <a:lnTo>
                    <a:pt x="77463" y="32044"/>
                  </a:lnTo>
                  <a:lnTo>
                    <a:pt x="77534" y="32465"/>
                  </a:lnTo>
                  <a:lnTo>
                    <a:pt x="77676" y="32826"/>
                  </a:lnTo>
                  <a:lnTo>
                    <a:pt x="78032" y="33126"/>
                  </a:lnTo>
                  <a:lnTo>
                    <a:pt x="79099" y="33126"/>
                  </a:lnTo>
                  <a:lnTo>
                    <a:pt x="79953" y="33727"/>
                  </a:lnTo>
                  <a:lnTo>
                    <a:pt x="80877" y="34329"/>
                  </a:lnTo>
                  <a:lnTo>
                    <a:pt x="81731" y="34930"/>
                  </a:lnTo>
                  <a:lnTo>
                    <a:pt x="82656" y="35591"/>
                  </a:lnTo>
                  <a:lnTo>
                    <a:pt x="83580" y="36192"/>
                  </a:lnTo>
                  <a:lnTo>
                    <a:pt x="84434" y="36794"/>
                  </a:lnTo>
                  <a:lnTo>
                    <a:pt x="85359" y="37455"/>
                  </a:lnTo>
                  <a:lnTo>
                    <a:pt x="86283" y="38116"/>
                  </a:lnTo>
                  <a:lnTo>
                    <a:pt x="87208" y="38778"/>
                  </a:lnTo>
                  <a:lnTo>
                    <a:pt x="88062" y="39439"/>
                  </a:lnTo>
                  <a:lnTo>
                    <a:pt x="88986" y="40100"/>
                  </a:lnTo>
                  <a:lnTo>
                    <a:pt x="89840" y="40762"/>
                  </a:lnTo>
                  <a:lnTo>
                    <a:pt x="90765" y="41423"/>
                  </a:lnTo>
                  <a:lnTo>
                    <a:pt x="91618" y="42144"/>
                  </a:lnTo>
                  <a:lnTo>
                    <a:pt x="92543" y="42806"/>
                  </a:lnTo>
                  <a:lnTo>
                    <a:pt x="93397" y="43527"/>
                  </a:lnTo>
                  <a:lnTo>
                    <a:pt x="85857" y="44850"/>
                  </a:lnTo>
                  <a:lnTo>
                    <a:pt x="85003" y="44369"/>
                  </a:lnTo>
                  <a:lnTo>
                    <a:pt x="84221" y="43888"/>
                  </a:lnTo>
                  <a:lnTo>
                    <a:pt x="83438" y="43347"/>
                  </a:lnTo>
                  <a:lnTo>
                    <a:pt x="82656" y="42866"/>
                  </a:lnTo>
                  <a:lnTo>
                    <a:pt x="81802" y="42445"/>
                  </a:lnTo>
                  <a:lnTo>
                    <a:pt x="80948" y="42084"/>
                  </a:lnTo>
                  <a:lnTo>
                    <a:pt x="79953" y="41844"/>
                  </a:lnTo>
                  <a:lnTo>
                    <a:pt x="78957" y="41723"/>
                  </a:lnTo>
                  <a:lnTo>
                    <a:pt x="78601" y="41784"/>
                  </a:lnTo>
                  <a:lnTo>
                    <a:pt x="78317" y="41964"/>
                  </a:lnTo>
                  <a:lnTo>
                    <a:pt x="78103" y="42084"/>
                  </a:lnTo>
                  <a:lnTo>
                    <a:pt x="77890" y="42204"/>
                  </a:lnTo>
                  <a:lnTo>
                    <a:pt x="78174" y="44970"/>
                  </a:lnTo>
                  <a:lnTo>
                    <a:pt x="78245" y="47796"/>
                  </a:lnTo>
                  <a:lnTo>
                    <a:pt x="78317" y="50561"/>
                  </a:lnTo>
                  <a:lnTo>
                    <a:pt x="78601" y="53267"/>
                  </a:lnTo>
                  <a:lnTo>
                    <a:pt x="78672" y="53146"/>
                  </a:lnTo>
                  <a:lnTo>
                    <a:pt x="79170" y="51944"/>
                  </a:lnTo>
                  <a:lnTo>
                    <a:pt x="79668" y="50802"/>
                  </a:lnTo>
                  <a:lnTo>
                    <a:pt x="80237" y="49719"/>
                  </a:lnTo>
                  <a:lnTo>
                    <a:pt x="80806" y="48697"/>
                  </a:lnTo>
                  <a:lnTo>
                    <a:pt x="81304" y="47735"/>
                  </a:lnTo>
                  <a:lnTo>
                    <a:pt x="81873" y="46713"/>
                  </a:lnTo>
                  <a:lnTo>
                    <a:pt x="82371" y="45691"/>
                  </a:lnTo>
                  <a:lnTo>
                    <a:pt x="82869" y="44609"/>
                  </a:lnTo>
                  <a:lnTo>
                    <a:pt x="83438" y="44429"/>
                  </a:lnTo>
                  <a:lnTo>
                    <a:pt x="83936" y="44669"/>
                  </a:lnTo>
                  <a:lnTo>
                    <a:pt x="84363" y="44970"/>
                  </a:lnTo>
                  <a:lnTo>
                    <a:pt x="84718" y="45210"/>
                  </a:lnTo>
                  <a:lnTo>
                    <a:pt x="85074" y="45391"/>
                  </a:lnTo>
                  <a:lnTo>
                    <a:pt x="85430" y="45511"/>
                  </a:lnTo>
                  <a:lnTo>
                    <a:pt x="85714" y="45391"/>
                  </a:lnTo>
                  <a:lnTo>
                    <a:pt x="85857" y="44850"/>
                  </a:lnTo>
                  <a:lnTo>
                    <a:pt x="93397" y="43527"/>
                  </a:lnTo>
                  <a:lnTo>
                    <a:pt x="93183" y="44429"/>
                  </a:lnTo>
                  <a:lnTo>
                    <a:pt x="92756" y="45571"/>
                  </a:lnTo>
                  <a:lnTo>
                    <a:pt x="92330" y="46533"/>
                  </a:lnTo>
                  <a:lnTo>
                    <a:pt x="91903" y="47375"/>
                  </a:lnTo>
                  <a:lnTo>
                    <a:pt x="91405" y="48156"/>
                  </a:lnTo>
                  <a:lnTo>
                    <a:pt x="91618" y="48697"/>
                  </a:lnTo>
                  <a:lnTo>
                    <a:pt x="91832" y="48818"/>
                  </a:lnTo>
                  <a:lnTo>
                    <a:pt x="92045" y="48938"/>
                  </a:lnTo>
                  <a:lnTo>
                    <a:pt x="92330" y="49118"/>
                  </a:lnTo>
                  <a:lnTo>
                    <a:pt x="92685" y="49238"/>
                  </a:lnTo>
                  <a:lnTo>
                    <a:pt x="92828" y="49419"/>
                  </a:lnTo>
                  <a:lnTo>
                    <a:pt x="92970" y="49719"/>
                  </a:lnTo>
                  <a:lnTo>
                    <a:pt x="93041" y="50020"/>
                  </a:lnTo>
                  <a:lnTo>
                    <a:pt x="92899" y="50381"/>
                  </a:lnTo>
                  <a:lnTo>
                    <a:pt x="93254" y="50681"/>
                  </a:lnTo>
                  <a:lnTo>
                    <a:pt x="94108" y="50802"/>
                  </a:lnTo>
                  <a:lnTo>
                    <a:pt x="94961" y="50802"/>
                  </a:lnTo>
                  <a:lnTo>
                    <a:pt x="95886" y="50862"/>
                  </a:lnTo>
                  <a:lnTo>
                    <a:pt x="96811" y="50862"/>
                  </a:lnTo>
                  <a:lnTo>
                    <a:pt x="97664" y="50982"/>
                  </a:lnTo>
                  <a:lnTo>
                    <a:pt x="98518" y="51102"/>
                  </a:lnTo>
                  <a:lnTo>
                    <a:pt x="99372" y="51343"/>
                  </a:lnTo>
                  <a:lnTo>
                    <a:pt x="100083" y="51764"/>
                  </a:lnTo>
                  <a:lnTo>
                    <a:pt x="100154" y="52004"/>
                  </a:lnTo>
                  <a:lnTo>
                    <a:pt x="100154" y="52305"/>
                  </a:lnTo>
                  <a:lnTo>
                    <a:pt x="100083" y="52605"/>
                  </a:lnTo>
                  <a:lnTo>
                    <a:pt x="99941" y="52966"/>
                  </a:lnTo>
                  <a:lnTo>
                    <a:pt x="99727" y="53206"/>
                  </a:lnTo>
                  <a:lnTo>
                    <a:pt x="100012" y="53627"/>
                  </a:lnTo>
                  <a:lnTo>
                    <a:pt x="101008" y="53507"/>
                  </a:lnTo>
                  <a:lnTo>
                    <a:pt x="102004" y="53447"/>
                  </a:lnTo>
                  <a:lnTo>
                    <a:pt x="103071" y="53387"/>
                  </a:lnTo>
                  <a:lnTo>
                    <a:pt x="104066" y="53447"/>
                  </a:lnTo>
                  <a:lnTo>
                    <a:pt x="105133" y="53567"/>
                  </a:lnTo>
                  <a:lnTo>
                    <a:pt x="106200" y="53747"/>
                  </a:lnTo>
                  <a:lnTo>
                    <a:pt x="107196" y="53988"/>
                  </a:lnTo>
                  <a:lnTo>
                    <a:pt x="108263" y="54289"/>
                  </a:lnTo>
                  <a:lnTo>
                    <a:pt x="108548" y="54469"/>
                  </a:lnTo>
                  <a:lnTo>
                    <a:pt x="108619" y="54709"/>
                  </a:lnTo>
                  <a:lnTo>
                    <a:pt x="108619" y="55010"/>
                  </a:lnTo>
                  <a:lnTo>
                    <a:pt x="108619" y="55371"/>
                  </a:lnTo>
                  <a:lnTo>
                    <a:pt x="108690" y="55671"/>
                  </a:lnTo>
                  <a:lnTo>
                    <a:pt x="108263" y="56152"/>
                  </a:lnTo>
                  <a:lnTo>
                    <a:pt x="107765" y="56513"/>
                  </a:lnTo>
                  <a:lnTo>
                    <a:pt x="107267" y="56814"/>
                  </a:lnTo>
                  <a:lnTo>
                    <a:pt x="106769" y="57114"/>
                  </a:lnTo>
                  <a:lnTo>
                    <a:pt x="106271" y="57355"/>
                  </a:lnTo>
                  <a:lnTo>
                    <a:pt x="105774" y="57655"/>
                  </a:lnTo>
                  <a:lnTo>
                    <a:pt x="105347" y="57956"/>
                  </a:lnTo>
                  <a:lnTo>
                    <a:pt x="104920" y="58377"/>
                  </a:lnTo>
                  <a:lnTo>
                    <a:pt x="105347" y="58858"/>
                  </a:lnTo>
                  <a:lnTo>
                    <a:pt x="105489" y="59038"/>
                  </a:lnTo>
                  <a:lnTo>
                    <a:pt x="105702" y="59218"/>
                  </a:lnTo>
                  <a:lnTo>
                    <a:pt x="105845" y="59459"/>
                  </a:lnTo>
                  <a:lnTo>
                    <a:pt x="105987" y="59760"/>
                  </a:lnTo>
                  <a:lnTo>
                    <a:pt x="105845" y="60060"/>
                  </a:lnTo>
                  <a:lnTo>
                    <a:pt x="105560" y="60361"/>
                  </a:lnTo>
                  <a:lnTo>
                    <a:pt x="105276" y="60601"/>
                  </a:lnTo>
                  <a:lnTo>
                    <a:pt x="104991" y="60782"/>
                  </a:lnTo>
                  <a:lnTo>
                    <a:pt x="104635" y="61022"/>
                  </a:lnTo>
                  <a:lnTo>
                    <a:pt x="104778" y="61503"/>
                  </a:lnTo>
                  <a:lnTo>
                    <a:pt x="105560" y="61743"/>
                  </a:lnTo>
                  <a:lnTo>
                    <a:pt x="106414" y="62044"/>
                  </a:lnTo>
                  <a:lnTo>
                    <a:pt x="107196" y="62285"/>
                  </a:lnTo>
                  <a:lnTo>
                    <a:pt x="107979" y="62585"/>
                  </a:lnTo>
                  <a:lnTo>
                    <a:pt x="108690" y="62946"/>
                  </a:lnTo>
                  <a:lnTo>
                    <a:pt x="109330" y="63427"/>
                  </a:lnTo>
                  <a:lnTo>
                    <a:pt x="109828" y="63968"/>
                  </a:lnTo>
                  <a:lnTo>
                    <a:pt x="110255" y="64629"/>
                  </a:lnTo>
                  <a:lnTo>
                    <a:pt x="110255" y="65471"/>
                  </a:lnTo>
                  <a:lnTo>
                    <a:pt x="110113" y="65772"/>
                  </a:lnTo>
                  <a:lnTo>
                    <a:pt x="109828" y="66012"/>
                  </a:lnTo>
                  <a:lnTo>
                    <a:pt x="109472" y="66313"/>
                  </a:lnTo>
                  <a:lnTo>
                    <a:pt x="109188" y="66613"/>
                  </a:lnTo>
                  <a:lnTo>
                    <a:pt x="108050" y="67154"/>
                  </a:lnTo>
                  <a:lnTo>
                    <a:pt x="106841" y="67515"/>
                  </a:lnTo>
                  <a:lnTo>
                    <a:pt x="105489" y="67816"/>
                  </a:lnTo>
                  <a:lnTo>
                    <a:pt x="104138" y="68056"/>
                  </a:lnTo>
                  <a:lnTo>
                    <a:pt x="102715" y="68236"/>
                  </a:lnTo>
                  <a:lnTo>
                    <a:pt x="101221" y="68357"/>
                  </a:lnTo>
                  <a:lnTo>
                    <a:pt x="99798" y="68537"/>
                  </a:lnTo>
                  <a:lnTo>
                    <a:pt x="98447" y="68657"/>
                  </a:lnTo>
                  <a:lnTo>
                    <a:pt x="98376" y="69319"/>
                  </a:lnTo>
                  <a:lnTo>
                    <a:pt x="98305" y="69559"/>
                  </a:lnTo>
                  <a:lnTo>
                    <a:pt x="98234" y="69860"/>
                  </a:lnTo>
                  <a:lnTo>
                    <a:pt x="98091" y="70040"/>
                  </a:lnTo>
                  <a:lnTo>
                    <a:pt x="97878" y="70220"/>
                  </a:lnTo>
                  <a:lnTo>
                    <a:pt x="97522" y="70341"/>
                  </a:lnTo>
                  <a:lnTo>
                    <a:pt x="97095" y="70401"/>
                  </a:lnTo>
                  <a:lnTo>
                    <a:pt x="96740" y="70461"/>
                  </a:lnTo>
                  <a:lnTo>
                    <a:pt x="96242" y="70521"/>
                  </a:lnTo>
                  <a:lnTo>
                    <a:pt x="95815" y="70641"/>
                  </a:lnTo>
                  <a:lnTo>
                    <a:pt x="95317" y="70701"/>
                  </a:lnTo>
                  <a:lnTo>
                    <a:pt x="94890" y="70822"/>
                  </a:lnTo>
                  <a:lnTo>
                    <a:pt x="94392" y="71002"/>
                  </a:lnTo>
                  <a:lnTo>
                    <a:pt x="88417" y="71423"/>
                  </a:lnTo>
                  <a:lnTo>
                    <a:pt x="87991" y="71182"/>
                  </a:lnTo>
                  <a:lnTo>
                    <a:pt x="87493" y="71062"/>
                  </a:lnTo>
                  <a:lnTo>
                    <a:pt x="86995" y="71002"/>
                  </a:lnTo>
                  <a:lnTo>
                    <a:pt x="86497" y="71002"/>
                  </a:lnTo>
                  <a:lnTo>
                    <a:pt x="85999" y="71002"/>
                  </a:lnTo>
                  <a:lnTo>
                    <a:pt x="85501" y="71002"/>
                  </a:lnTo>
                  <a:lnTo>
                    <a:pt x="85003" y="71002"/>
                  </a:lnTo>
                  <a:lnTo>
                    <a:pt x="84576" y="70942"/>
                  </a:lnTo>
                  <a:lnTo>
                    <a:pt x="84007" y="70701"/>
                  </a:lnTo>
                  <a:lnTo>
                    <a:pt x="83438" y="70521"/>
                  </a:lnTo>
                  <a:lnTo>
                    <a:pt x="82940" y="70281"/>
                  </a:lnTo>
                  <a:lnTo>
                    <a:pt x="82513" y="70040"/>
                  </a:lnTo>
                  <a:lnTo>
                    <a:pt x="82300" y="69439"/>
                  </a:lnTo>
                  <a:lnTo>
                    <a:pt x="82513" y="69018"/>
                  </a:lnTo>
                  <a:lnTo>
                    <a:pt x="82798" y="68657"/>
                  </a:lnTo>
                  <a:lnTo>
                    <a:pt x="83011" y="68357"/>
                  </a:lnTo>
                  <a:lnTo>
                    <a:pt x="83225" y="68056"/>
                  </a:lnTo>
                  <a:lnTo>
                    <a:pt x="82727" y="67936"/>
                  </a:lnTo>
                  <a:lnTo>
                    <a:pt x="82300" y="67876"/>
                  </a:lnTo>
                  <a:lnTo>
                    <a:pt x="81802" y="67816"/>
                  </a:lnTo>
                  <a:lnTo>
                    <a:pt x="81304" y="67756"/>
                  </a:lnTo>
                  <a:lnTo>
                    <a:pt x="80877" y="67756"/>
                  </a:lnTo>
                  <a:lnTo>
                    <a:pt x="80451" y="67695"/>
                  </a:lnTo>
                  <a:lnTo>
                    <a:pt x="80024" y="67635"/>
                  </a:lnTo>
                  <a:lnTo>
                    <a:pt x="79597" y="67575"/>
                  </a:lnTo>
                  <a:lnTo>
                    <a:pt x="66509" y="7046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23" name="Shape 623"/>
            <p:cNvSpPr/>
            <p:nvPr/>
          </p:nvSpPr>
          <p:spPr>
            <a:xfrm>
              <a:off x="28450" y="1857700"/>
              <a:ext cx="2941325" cy="1100225"/>
            </a:xfrm>
            <a:custGeom>
              <a:avLst/>
              <a:gdLst/>
              <a:ahLst/>
              <a:cxnLst/>
              <a:rect l="0" t="0" r="0" b="0"/>
              <a:pathLst>
                <a:path w="117653" h="44009" extrusionOk="0">
                  <a:moveTo>
                    <a:pt x="40901" y="44009"/>
                  </a:moveTo>
                  <a:lnTo>
                    <a:pt x="40545" y="44009"/>
                  </a:lnTo>
                  <a:lnTo>
                    <a:pt x="40119" y="44009"/>
                  </a:lnTo>
                  <a:lnTo>
                    <a:pt x="39763" y="43949"/>
                  </a:lnTo>
                  <a:lnTo>
                    <a:pt x="39336" y="43888"/>
                  </a:lnTo>
                  <a:lnTo>
                    <a:pt x="38981" y="43888"/>
                  </a:lnTo>
                  <a:lnTo>
                    <a:pt x="38554" y="43828"/>
                  </a:lnTo>
                  <a:lnTo>
                    <a:pt x="38198" y="43768"/>
                  </a:lnTo>
                  <a:lnTo>
                    <a:pt x="37771" y="43768"/>
                  </a:lnTo>
                  <a:lnTo>
                    <a:pt x="37273" y="43648"/>
                  </a:lnTo>
                  <a:lnTo>
                    <a:pt x="36775" y="43528"/>
                  </a:lnTo>
                  <a:lnTo>
                    <a:pt x="36278" y="43347"/>
                  </a:lnTo>
                  <a:lnTo>
                    <a:pt x="35708" y="43167"/>
                  </a:lnTo>
                  <a:lnTo>
                    <a:pt x="35353" y="42987"/>
                  </a:lnTo>
                  <a:lnTo>
                    <a:pt x="34997" y="42806"/>
                  </a:lnTo>
                  <a:lnTo>
                    <a:pt x="34713" y="42506"/>
                  </a:lnTo>
                  <a:lnTo>
                    <a:pt x="34357" y="42205"/>
                  </a:lnTo>
                  <a:lnTo>
                    <a:pt x="34072" y="42025"/>
                  </a:lnTo>
                  <a:lnTo>
                    <a:pt x="33788" y="41904"/>
                  </a:lnTo>
                  <a:lnTo>
                    <a:pt x="33432" y="41724"/>
                  </a:lnTo>
                  <a:lnTo>
                    <a:pt x="32934" y="41604"/>
                  </a:lnTo>
                  <a:lnTo>
                    <a:pt x="31512" y="41784"/>
                  </a:lnTo>
                  <a:lnTo>
                    <a:pt x="30160" y="41904"/>
                  </a:lnTo>
                  <a:lnTo>
                    <a:pt x="28738" y="42085"/>
                  </a:lnTo>
                  <a:lnTo>
                    <a:pt x="27315" y="42205"/>
                  </a:lnTo>
                  <a:lnTo>
                    <a:pt x="25963" y="42385"/>
                  </a:lnTo>
                  <a:lnTo>
                    <a:pt x="24541" y="42506"/>
                  </a:lnTo>
                  <a:lnTo>
                    <a:pt x="23118" y="42626"/>
                  </a:lnTo>
                  <a:lnTo>
                    <a:pt x="21695" y="42746"/>
                  </a:lnTo>
                  <a:lnTo>
                    <a:pt x="20273" y="42866"/>
                  </a:lnTo>
                  <a:lnTo>
                    <a:pt x="18850" y="42987"/>
                  </a:lnTo>
                  <a:lnTo>
                    <a:pt x="17428" y="43047"/>
                  </a:lnTo>
                  <a:lnTo>
                    <a:pt x="16005" y="43167"/>
                  </a:lnTo>
                  <a:lnTo>
                    <a:pt x="14582" y="43167"/>
                  </a:lnTo>
                  <a:lnTo>
                    <a:pt x="13231" y="43227"/>
                  </a:lnTo>
                  <a:lnTo>
                    <a:pt x="11808" y="43227"/>
                  </a:lnTo>
                  <a:lnTo>
                    <a:pt x="10385" y="43227"/>
                  </a:lnTo>
                  <a:lnTo>
                    <a:pt x="10101" y="43107"/>
                  </a:lnTo>
                  <a:lnTo>
                    <a:pt x="9816" y="42926"/>
                  </a:lnTo>
                  <a:lnTo>
                    <a:pt x="9390" y="42806"/>
                  </a:lnTo>
                  <a:lnTo>
                    <a:pt x="8963" y="42686"/>
                  </a:lnTo>
                  <a:lnTo>
                    <a:pt x="8749" y="41904"/>
                  </a:lnTo>
                  <a:lnTo>
                    <a:pt x="8892" y="41063"/>
                  </a:lnTo>
                  <a:lnTo>
                    <a:pt x="9247" y="40281"/>
                  </a:lnTo>
                  <a:lnTo>
                    <a:pt x="9745" y="39439"/>
                  </a:lnTo>
                  <a:lnTo>
                    <a:pt x="10101" y="38598"/>
                  </a:lnTo>
                  <a:lnTo>
                    <a:pt x="10385" y="37756"/>
                  </a:lnTo>
                  <a:lnTo>
                    <a:pt x="10314" y="36854"/>
                  </a:lnTo>
                  <a:lnTo>
                    <a:pt x="9816" y="35953"/>
                  </a:lnTo>
                  <a:lnTo>
                    <a:pt x="9461" y="35652"/>
                  </a:lnTo>
                  <a:lnTo>
                    <a:pt x="9034" y="35532"/>
                  </a:lnTo>
                  <a:lnTo>
                    <a:pt x="8607" y="35351"/>
                  </a:lnTo>
                  <a:lnTo>
                    <a:pt x="8180" y="35171"/>
                  </a:lnTo>
                  <a:lnTo>
                    <a:pt x="7754" y="34991"/>
                  </a:lnTo>
                  <a:lnTo>
                    <a:pt x="7896" y="34630"/>
                  </a:lnTo>
                  <a:lnTo>
                    <a:pt x="8109" y="34209"/>
                  </a:lnTo>
                  <a:lnTo>
                    <a:pt x="8323" y="33848"/>
                  </a:lnTo>
                  <a:lnTo>
                    <a:pt x="8536" y="33307"/>
                  </a:lnTo>
                  <a:lnTo>
                    <a:pt x="8607" y="33007"/>
                  </a:lnTo>
                  <a:lnTo>
                    <a:pt x="8607" y="32586"/>
                  </a:lnTo>
                  <a:lnTo>
                    <a:pt x="8536" y="32225"/>
                  </a:lnTo>
                  <a:lnTo>
                    <a:pt x="8251" y="31924"/>
                  </a:lnTo>
                  <a:lnTo>
                    <a:pt x="7469" y="31684"/>
                  </a:lnTo>
                  <a:lnTo>
                    <a:pt x="6615" y="31564"/>
                  </a:lnTo>
                  <a:lnTo>
                    <a:pt x="5762" y="31444"/>
                  </a:lnTo>
                  <a:lnTo>
                    <a:pt x="4979" y="31383"/>
                  </a:lnTo>
                  <a:lnTo>
                    <a:pt x="4126" y="31323"/>
                  </a:lnTo>
                  <a:lnTo>
                    <a:pt x="3272" y="31323"/>
                  </a:lnTo>
                  <a:lnTo>
                    <a:pt x="2419" y="31263"/>
                  </a:lnTo>
                  <a:lnTo>
                    <a:pt x="1636" y="31143"/>
                  </a:lnTo>
                  <a:lnTo>
                    <a:pt x="1280" y="30963"/>
                  </a:lnTo>
                  <a:lnTo>
                    <a:pt x="783" y="30902"/>
                  </a:lnTo>
                  <a:lnTo>
                    <a:pt x="285" y="30722"/>
                  </a:lnTo>
                  <a:lnTo>
                    <a:pt x="0" y="30361"/>
                  </a:lnTo>
                  <a:lnTo>
                    <a:pt x="142" y="30001"/>
                  </a:lnTo>
                  <a:lnTo>
                    <a:pt x="285" y="29760"/>
                  </a:lnTo>
                  <a:lnTo>
                    <a:pt x="427" y="29460"/>
                  </a:lnTo>
                  <a:lnTo>
                    <a:pt x="711" y="29159"/>
                  </a:lnTo>
                  <a:lnTo>
                    <a:pt x="1494" y="28437"/>
                  </a:lnTo>
                  <a:lnTo>
                    <a:pt x="2205" y="27656"/>
                  </a:lnTo>
                  <a:lnTo>
                    <a:pt x="2917" y="26874"/>
                  </a:lnTo>
                  <a:lnTo>
                    <a:pt x="3557" y="26033"/>
                  </a:lnTo>
                  <a:lnTo>
                    <a:pt x="4197" y="25251"/>
                  </a:lnTo>
                  <a:lnTo>
                    <a:pt x="4837" y="24409"/>
                  </a:lnTo>
                  <a:lnTo>
                    <a:pt x="5548" y="23628"/>
                  </a:lnTo>
                  <a:lnTo>
                    <a:pt x="6260" y="22786"/>
                  </a:lnTo>
                  <a:lnTo>
                    <a:pt x="6260" y="22185"/>
                  </a:lnTo>
                  <a:lnTo>
                    <a:pt x="5975" y="21584"/>
                  </a:lnTo>
                  <a:lnTo>
                    <a:pt x="5833" y="21403"/>
                  </a:lnTo>
                  <a:lnTo>
                    <a:pt x="5691" y="21163"/>
                  </a:lnTo>
                  <a:lnTo>
                    <a:pt x="5477" y="20983"/>
                  </a:lnTo>
                  <a:lnTo>
                    <a:pt x="5193" y="20742"/>
                  </a:lnTo>
                  <a:lnTo>
                    <a:pt x="4908" y="20622"/>
                  </a:lnTo>
                  <a:lnTo>
                    <a:pt x="4553" y="20562"/>
                  </a:lnTo>
                  <a:lnTo>
                    <a:pt x="4197" y="20442"/>
                  </a:lnTo>
                  <a:lnTo>
                    <a:pt x="3770" y="20261"/>
                  </a:lnTo>
                  <a:lnTo>
                    <a:pt x="3486" y="19961"/>
                  </a:lnTo>
                  <a:lnTo>
                    <a:pt x="3841" y="19840"/>
                  </a:lnTo>
                  <a:lnTo>
                    <a:pt x="4268" y="19720"/>
                  </a:lnTo>
                  <a:lnTo>
                    <a:pt x="4624" y="19600"/>
                  </a:lnTo>
                  <a:lnTo>
                    <a:pt x="5051" y="19480"/>
                  </a:lnTo>
                  <a:lnTo>
                    <a:pt x="5406" y="19299"/>
                  </a:lnTo>
                  <a:lnTo>
                    <a:pt x="5833" y="19179"/>
                  </a:lnTo>
                  <a:lnTo>
                    <a:pt x="6189" y="18999"/>
                  </a:lnTo>
                  <a:lnTo>
                    <a:pt x="6615" y="18818"/>
                  </a:lnTo>
                  <a:lnTo>
                    <a:pt x="6900" y="18578"/>
                  </a:lnTo>
                  <a:lnTo>
                    <a:pt x="7256" y="18397"/>
                  </a:lnTo>
                  <a:lnTo>
                    <a:pt x="7540" y="18157"/>
                  </a:lnTo>
                  <a:lnTo>
                    <a:pt x="7754" y="17736"/>
                  </a:lnTo>
                  <a:lnTo>
                    <a:pt x="7256" y="17556"/>
                  </a:lnTo>
                  <a:lnTo>
                    <a:pt x="6900" y="17676"/>
                  </a:lnTo>
                  <a:lnTo>
                    <a:pt x="6615" y="17916"/>
                  </a:lnTo>
                  <a:lnTo>
                    <a:pt x="6260" y="18157"/>
                  </a:lnTo>
                  <a:lnTo>
                    <a:pt x="5904" y="18458"/>
                  </a:lnTo>
                  <a:lnTo>
                    <a:pt x="5548" y="18698"/>
                  </a:lnTo>
                  <a:lnTo>
                    <a:pt x="5122" y="18818"/>
                  </a:lnTo>
                  <a:lnTo>
                    <a:pt x="4624" y="18878"/>
                  </a:lnTo>
                  <a:lnTo>
                    <a:pt x="4197" y="18999"/>
                  </a:lnTo>
                  <a:lnTo>
                    <a:pt x="4055" y="18698"/>
                  </a:lnTo>
                  <a:lnTo>
                    <a:pt x="3841" y="18458"/>
                  </a:lnTo>
                  <a:lnTo>
                    <a:pt x="3557" y="18217"/>
                  </a:lnTo>
                  <a:lnTo>
                    <a:pt x="3343" y="17977"/>
                  </a:lnTo>
                  <a:lnTo>
                    <a:pt x="3059" y="17736"/>
                  </a:lnTo>
                  <a:lnTo>
                    <a:pt x="2703" y="17556"/>
                  </a:lnTo>
                  <a:lnTo>
                    <a:pt x="2419" y="17315"/>
                  </a:lnTo>
                  <a:lnTo>
                    <a:pt x="2063" y="17075"/>
                  </a:lnTo>
                  <a:lnTo>
                    <a:pt x="1992" y="16834"/>
                  </a:lnTo>
                  <a:lnTo>
                    <a:pt x="2276" y="15993"/>
                  </a:lnTo>
                  <a:lnTo>
                    <a:pt x="2632" y="15271"/>
                  </a:lnTo>
                  <a:lnTo>
                    <a:pt x="3059" y="14550"/>
                  </a:lnTo>
                  <a:lnTo>
                    <a:pt x="3414" y="13888"/>
                  </a:lnTo>
                  <a:lnTo>
                    <a:pt x="3912" y="13227"/>
                  </a:lnTo>
                  <a:lnTo>
                    <a:pt x="4410" y="12566"/>
                  </a:lnTo>
                  <a:lnTo>
                    <a:pt x="4908" y="11904"/>
                  </a:lnTo>
                  <a:lnTo>
                    <a:pt x="5477" y="11243"/>
                  </a:lnTo>
                  <a:lnTo>
                    <a:pt x="5762" y="10702"/>
                  </a:lnTo>
                  <a:lnTo>
                    <a:pt x="6117" y="10221"/>
                  </a:lnTo>
                  <a:lnTo>
                    <a:pt x="6544" y="9680"/>
                  </a:lnTo>
                  <a:lnTo>
                    <a:pt x="6971" y="9199"/>
                  </a:lnTo>
                  <a:lnTo>
                    <a:pt x="7398" y="8718"/>
                  </a:lnTo>
                  <a:lnTo>
                    <a:pt x="7825" y="8177"/>
                  </a:lnTo>
                  <a:lnTo>
                    <a:pt x="8323" y="7696"/>
                  </a:lnTo>
                  <a:lnTo>
                    <a:pt x="8821" y="7155"/>
                  </a:lnTo>
                  <a:lnTo>
                    <a:pt x="9745" y="7035"/>
                  </a:lnTo>
                  <a:lnTo>
                    <a:pt x="10670" y="6854"/>
                  </a:lnTo>
                  <a:lnTo>
                    <a:pt x="11595" y="6674"/>
                  </a:lnTo>
                  <a:lnTo>
                    <a:pt x="12519" y="6494"/>
                  </a:lnTo>
                  <a:lnTo>
                    <a:pt x="13373" y="6193"/>
                  </a:lnTo>
                  <a:lnTo>
                    <a:pt x="14227" y="5892"/>
                  </a:lnTo>
                  <a:lnTo>
                    <a:pt x="15009" y="5532"/>
                  </a:lnTo>
                  <a:lnTo>
                    <a:pt x="15720" y="5111"/>
                  </a:lnTo>
                  <a:lnTo>
                    <a:pt x="15507" y="4630"/>
                  </a:lnTo>
                  <a:lnTo>
                    <a:pt x="14796" y="4870"/>
                  </a:lnTo>
                  <a:lnTo>
                    <a:pt x="14155" y="5111"/>
                  </a:lnTo>
                  <a:lnTo>
                    <a:pt x="13444" y="5411"/>
                  </a:lnTo>
                  <a:lnTo>
                    <a:pt x="12733" y="5652"/>
                  </a:lnTo>
                  <a:lnTo>
                    <a:pt x="11950" y="5953"/>
                  </a:lnTo>
                  <a:lnTo>
                    <a:pt x="11239" y="6193"/>
                  </a:lnTo>
                  <a:lnTo>
                    <a:pt x="10457" y="6433"/>
                  </a:lnTo>
                  <a:lnTo>
                    <a:pt x="9603" y="6554"/>
                  </a:lnTo>
                  <a:lnTo>
                    <a:pt x="9603" y="6133"/>
                  </a:lnTo>
                  <a:lnTo>
                    <a:pt x="9959" y="5772"/>
                  </a:lnTo>
                  <a:lnTo>
                    <a:pt x="10314" y="5351"/>
                  </a:lnTo>
                  <a:lnTo>
                    <a:pt x="10670" y="4930"/>
                  </a:lnTo>
                  <a:lnTo>
                    <a:pt x="10954" y="4510"/>
                  </a:lnTo>
                  <a:lnTo>
                    <a:pt x="11310" y="4089"/>
                  </a:lnTo>
                  <a:lnTo>
                    <a:pt x="11666" y="3608"/>
                  </a:lnTo>
                  <a:lnTo>
                    <a:pt x="11950" y="3187"/>
                  </a:lnTo>
                  <a:lnTo>
                    <a:pt x="12306" y="2706"/>
                  </a:lnTo>
                  <a:lnTo>
                    <a:pt x="12875" y="2586"/>
                  </a:lnTo>
                  <a:lnTo>
                    <a:pt x="13444" y="2586"/>
                  </a:lnTo>
                  <a:lnTo>
                    <a:pt x="14084" y="2586"/>
                  </a:lnTo>
                  <a:lnTo>
                    <a:pt x="14653" y="2586"/>
                  </a:lnTo>
                  <a:lnTo>
                    <a:pt x="15294" y="2646"/>
                  </a:lnTo>
                  <a:lnTo>
                    <a:pt x="15863" y="2706"/>
                  </a:lnTo>
                  <a:lnTo>
                    <a:pt x="16503" y="2706"/>
                  </a:lnTo>
                  <a:lnTo>
                    <a:pt x="17072" y="2706"/>
                  </a:lnTo>
                  <a:lnTo>
                    <a:pt x="17214" y="3127"/>
                  </a:lnTo>
                  <a:lnTo>
                    <a:pt x="17285" y="8838"/>
                  </a:lnTo>
                  <a:lnTo>
                    <a:pt x="17285" y="14309"/>
                  </a:lnTo>
                  <a:lnTo>
                    <a:pt x="17285" y="19660"/>
                  </a:lnTo>
                  <a:lnTo>
                    <a:pt x="17072" y="24951"/>
                  </a:lnTo>
                  <a:lnTo>
                    <a:pt x="16930" y="24650"/>
                  </a:lnTo>
                  <a:lnTo>
                    <a:pt x="16716" y="24229"/>
                  </a:lnTo>
                  <a:lnTo>
                    <a:pt x="16503" y="23868"/>
                  </a:lnTo>
                  <a:lnTo>
                    <a:pt x="16076" y="23508"/>
                  </a:lnTo>
                  <a:lnTo>
                    <a:pt x="15507" y="24049"/>
                  </a:lnTo>
                  <a:lnTo>
                    <a:pt x="15934" y="24710"/>
                  </a:lnTo>
                  <a:lnTo>
                    <a:pt x="16361" y="25371"/>
                  </a:lnTo>
                  <a:lnTo>
                    <a:pt x="16716" y="26093"/>
                  </a:lnTo>
                  <a:lnTo>
                    <a:pt x="17072" y="26934"/>
                  </a:lnTo>
                  <a:lnTo>
                    <a:pt x="17072" y="29099"/>
                  </a:lnTo>
                  <a:lnTo>
                    <a:pt x="17001" y="31263"/>
                  </a:lnTo>
                  <a:lnTo>
                    <a:pt x="17001" y="33427"/>
                  </a:lnTo>
                  <a:lnTo>
                    <a:pt x="16930" y="35652"/>
                  </a:lnTo>
                  <a:lnTo>
                    <a:pt x="16503" y="35892"/>
                  </a:lnTo>
                  <a:lnTo>
                    <a:pt x="16076" y="36073"/>
                  </a:lnTo>
                  <a:lnTo>
                    <a:pt x="15649" y="36253"/>
                  </a:lnTo>
                  <a:lnTo>
                    <a:pt x="15151" y="36373"/>
                  </a:lnTo>
                  <a:lnTo>
                    <a:pt x="14582" y="36494"/>
                  </a:lnTo>
                  <a:lnTo>
                    <a:pt x="14084" y="36614"/>
                  </a:lnTo>
                  <a:lnTo>
                    <a:pt x="13515" y="36794"/>
                  </a:lnTo>
                  <a:lnTo>
                    <a:pt x="12946" y="36975"/>
                  </a:lnTo>
                  <a:lnTo>
                    <a:pt x="13017" y="37275"/>
                  </a:lnTo>
                  <a:lnTo>
                    <a:pt x="13515" y="37335"/>
                  </a:lnTo>
                  <a:lnTo>
                    <a:pt x="14013" y="37275"/>
                  </a:lnTo>
                  <a:lnTo>
                    <a:pt x="14511" y="37155"/>
                  </a:lnTo>
                  <a:lnTo>
                    <a:pt x="15009" y="37035"/>
                  </a:lnTo>
                  <a:lnTo>
                    <a:pt x="15507" y="36975"/>
                  </a:lnTo>
                  <a:lnTo>
                    <a:pt x="16005" y="36854"/>
                  </a:lnTo>
                  <a:lnTo>
                    <a:pt x="16503" y="36794"/>
                  </a:lnTo>
                  <a:lnTo>
                    <a:pt x="17001" y="36854"/>
                  </a:lnTo>
                  <a:lnTo>
                    <a:pt x="17356" y="37395"/>
                  </a:lnTo>
                  <a:lnTo>
                    <a:pt x="17570" y="37756"/>
                  </a:lnTo>
                  <a:lnTo>
                    <a:pt x="17925" y="38057"/>
                  </a:lnTo>
                  <a:lnTo>
                    <a:pt x="18352" y="38417"/>
                  </a:lnTo>
                  <a:lnTo>
                    <a:pt x="18850" y="38778"/>
                  </a:lnTo>
                  <a:lnTo>
                    <a:pt x="19064" y="38778"/>
                  </a:lnTo>
                  <a:lnTo>
                    <a:pt x="19277" y="38898"/>
                  </a:lnTo>
                  <a:lnTo>
                    <a:pt x="19561" y="38959"/>
                  </a:lnTo>
                  <a:lnTo>
                    <a:pt x="19846" y="39079"/>
                  </a:lnTo>
                  <a:lnTo>
                    <a:pt x="20984" y="39079"/>
                  </a:lnTo>
                  <a:lnTo>
                    <a:pt x="21624" y="38898"/>
                  </a:lnTo>
                  <a:lnTo>
                    <a:pt x="22122" y="38598"/>
                  </a:lnTo>
                  <a:lnTo>
                    <a:pt x="22478" y="38177"/>
                  </a:lnTo>
                  <a:lnTo>
                    <a:pt x="22834" y="37696"/>
                  </a:lnTo>
                  <a:lnTo>
                    <a:pt x="23260" y="37275"/>
                  </a:lnTo>
                  <a:lnTo>
                    <a:pt x="23118" y="36373"/>
                  </a:lnTo>
                  <a:lnTo>
                    <a:pt x="23118" y="35472"/>
                  </a:lnTo>
                  <a:lnTo>
                    <a:pt x="23189" y="34510"/>
                  </a:lnTo>
                  <a:lnTo>
                    <a:pt x="23118" y="33548"/>
                  </a:lnTo>
                  <a:lnTo>
                    <a:pt x="23403" y="33307"/>
                  </a:lnTo>
                  <a:lnTo>
                    <a:pt x="23829" y="33127"/>
                  </a:lnTo>
                  <a:lnTo>
                    <a:pt x="24256" y="32947"/>
                  </a:lnTo>
                  <a:lnTo>
                    <a:pt x="24612" y="32706"/>
                  </a:lnTo>
                  <a:lnTo>
                    <a:pt x="24470" y="32345"/>
                  </a:lnTo>
                  <a:lnTo>
                    <a:pt x="24114" y="32345"/>
                  </a:lnTo>
                  <a:lnTo>
                    <a:pt x="23687" y="32526"/>
                  </a:lnTo>
                  <a:lnTo>
                    <a:pt x="23331" y="32706"/>
                  </a:lnTo>
                  <a:lnTo>
                    <a:pt x="23118" y="32285"/>
                  </a:lnTo>
                  <a:lnTo>
                    <a:pt x="23118" y="31684"/>
                  </a:lnTo>
                  <a:lnTo>
                    <a:pt x="23189" y="31083"/>
                  </a:lnTo>
                  <a:lnTo>
                    <a:pt x="23118" y="30482"/>
                  </a:lnTo>
                  <a:lnTo>
                    <a:pt x="23616" y="30241"/>
                  </a:lnTo>
                  <a:lnTo>
                    <a:pt x="24043" y="29941"/>
                  </a:lnTo>
                  <a:lnTo>
                    <a:pt x="24541" y="29700"/>
                  </a:lnTo>
                  <a:lnTo>
                    <a:pt x="25039" y="29520"/>
                  </a:lnTo>
                  <a:lnTo>
                    <a:pt x="25323" y="29339"/>
                  </a:lnTo>
                  <a:lnTo>
                    <a:pt x="25537" y="29219"/>
                  </a:lnTo>
                  <a:lnTo>
                    <a:pt x="25821" y="29039"/>
                  </a:lnTo>
                  <a:lnTo>
                    <a:pt x="26106" y="28858"/>
                  </a:lnTo>
                  <a:lnTo>
                    <a:pt x="25892" y="28317"/>
                  </a:lnTo>
                  <a:lnTo>
                    <a:pt x="25537" y="28377"/>
                  </a:lnTo>
                  <a:lnTo>
                    <a:pt x="25181" y="28558"/>
                  </a:lnTo>
                  <a:lnTo>
                    <a:pt x="24896" y="28678"/>
                  </a:lnTo>
                  <a:lnTo>
                    <a:pt x="24683" y="28858"/>
                  </a:lnTo>
                  <a:lnTo>
                    <a:pt x="24398" y="29039"/>
                  </a:lnTo>
                  <a:lnTo>
                    <a:pt x="24114" y="29219"/>
                  </a:lnTo>
                  <a:lnTo>
                    <a:pt x="23758" y="29399"/>
                  </a:lnTo>
                  <a:lnTo>
                    <a:pt x="23403" y="29520"/>
                  </a:lnTo>
                  <a:lnTo>
                    <a:pt x="23118" y="29219"/>
                  </a:lnTo>
                  <a:lnTo>
                    <a:pt x="23118" y="28678"/>
                  </a:lnTo>
                  <a:lnTo>
                    <a:pt x="23189" y="28137"/>
                  </a:lnTo>
                  <a:lnTo>
                    <a:pt x="23118" y="27656"/>
                  </a:lnTo>
                  <a:lnTo>
                    <a:pt x="23829" y="27355"/>
                  </a:lnTo>
                  <a:lnTo>
                    <a:pt x="24327" y="27235"/>
                  </a:lnTo>
                  <a:lnTo>
                    <a:pt x="24825" y="27055"/>
                  </a:lnTo>
                  <a:lnTo>
                    <a:pt x="25252" y="26934"/>
                  </a:lnTo>
                  <a:lnTo>
                    <a:pt x="25679" y="26694"/>
                  </a:lnTo>
                  <a:lnTo>
                    <a:pt x="26106" y="26514"/>
                  </a:lnTo>
                  <a:lnTo>
                    <a:pt x="26532" y="26273"/>
                  </a:lnTo>
                  <a:lnTo>
                    <a:pt x="26888" y="26093"/>
                  </a:lnTo>
                  <a:lnTo>
                    <a:pt x="27315" y="25852"/>
                  </a:lnTo>
                  <a:lnTo>
                    <a:pt x="27030" y="25191"/>
                  </a:lnTo>
                  <a:lnTo>
                    <a:pt x="26532" y="25371"/>
                  </a:lnTo>
                  <a:lnTo>
                    <a:pt x="26106" y="25612"/>
                  </a:lnTo>
                  <a:lnTo>
                    <a:pt x="25679" y="25912"/>
                  </a:lnTo>
                  <a:lnTo>
                    <a:pt x="25181" y="26153"/>
                  </a:lnTo>
                  <a:lnTo>
                    <a:pt x="24754" y="26393"/>
                  </a:lnTo>
                  <a:lnTo>
                    <a:pt x="24256" y="26574"/>
                  </a:lnTo>
                  <a:lnTo>
                    <a:pt x="23687" y="26694"/>
                  </a:lnTo>
                  <a:lnTo>
                    <a:pt x="23118" y="26754"/>
                  </a:lnTo>
                  <a:lnTo>
                    <a:pt x="23118" y="21103"/>
                  </a:lnTo>
                  <a:lnTo>
                    <a:pt x="23118" y="15331"/>
                  </a:lnTo>
                  <a:lnTo>
                    <a:pt x="23118" y="9620"/>
                  </a:lnTo>
                  <a:lnTo>
                    <a:pt x="23260" y="3969"/>
                  </a:lnTo>
                  <a:lnTo>
                    <a:pt x="23331" y="2466"/>
                  </a:lnTo>
                  <a:lnTo>
                    <a:pt x="24185" y="2405"/>
                  </a:lnTo>
                  <a:lnTo>
                    <a:pt x="25039" y="2466"/>
                  </a:lnTo>
                  <a:lnTo>
                    <a:pt x="25892" y="2526"/>
                  </a:lnTo>
                  <a:lnTo>
                    <a:pt x="26746" y="2706"/>
                  </a:lnTo>
                  <a:lnTo>
                    <a:pt x="27599" y="2886"/>
                  </a:lnTo>
                  <a:lnTo>
                    <a:pt x="28382" y="3187"/>
                  </a:lnTo>
                  <a:lnTo>
                    <a:pt x="29235" y="3488"/>
                  </a:lnTo>
                  <a:lnTo>
                    <a:pt x="29947" y="3848"/>
                  </a:lnTo>
                  <a:lnTo>
                    <a:pt x="31014" y="4029"/>
                  </a:lnTo>
                  <a:lnTo>
                    <a:pt x="32152" y="4149"/>
                  </a:lnTo>
                  <a:lnTo>
                    <a:pt x="33219" y="4209"/>
                  </a:lnTo>
                  <a:lnTo>
                    <a:pt x="34286" y="4209"/>
                  </a:lnTo>
                  <a:lnTo>
                    <a:pt x="35424" y="4089"/>
                  </a:lnTo>
                  <a:lnTo>
                    <a:pt x="36491" y="3969"/>
                  </a:lnTo>
                  <a:lnTo>
                    <a:pt x="37558" y="3728"/>
                  </a:lnTo>
                  <a:lnTo>
                    <a:pt x="38625" y="3488"/>
                  </a:lnTo>
                  <a:lnTo>
                    <a:pt x="39621" y="3187"/>
                  </a:lnTo>
                  <a:lnTo>
                    <a:pt x="40688" y="2886"/>
                  </a:lnTo>
                  <a:lnTo>
                    <a:pt x="41684" y="2526"/>
                  </a:lnTo>
                  <a:lnTo>
                    <a:pt x="42608" y="2105"/>
                  </a:lnTo>
                  <a:lnTo>
                    <a:pt x="43604" y="1684"/>
                  </a:lnTo>
                  <a:lnTo>
                    <a:pt x="44529" y="1203"/>
                  </a:lnTo>
                  <a:lnTo>
                    <a:pt x="45382" y="782"/>
                  </a:lnTo>
                  <a:lnTo>
                    <a:pt x="46236" y="301"/>
                  </a:lnTo>
                  <a:lnTo>
                    <a:pt x="46592" y="301"/>
                  </a:lnTo>
                  <a:lnTo>
                    <a:pt x="47018" y="361"/>
                  </a:lnTo>
                  <a:lnTo>
                    <a:pt x="47445" y="421"/>
                  </a:lnTo>
                  <a:lnTo>
                    <a:pt x="47872" y="482"/>
                  </a:lnTo>
                  <a:lnTo>
                    <a:pt x="48299" y="542"/>
                  </a:lnTo>
                  <a:lnTo>
                    <a:pt x="48655" y="662"/>
                  </a:lnTo>
                  <a:lnTo>
                    <a:pt x="49081" y="842"/>
                  </a:lnTo>
                  <a:lnTo>
                    <a:pt x="49437" y="963"/>
                  </a:lnTo>
                  <a:lnTo>
                    <a:pt x="49508" y="2345"/>
                  </a:lnTo>
                  <a:lnTo>
                    <a:pt x="49650" y="3728"/>
                  </a:lnTo>
                  <a:lnTo>
                    <a:pt x="49793" y="5171"/>
                  </a:lnTo>
                  <a:lnTo>
                    <a:pt x="49793" y="6554"/>
                  </a:lnTo>
                  <a:lnTo>
                    <a:pt x="48868" y="7035"/>
                  </a:lnTo>
                  <a:lnTo>
                    <a:pt x="48726" y="7155"/>
                  </a:lnTo>
                  <a:lnTo>
                    <a:pt x="48583" y="7335"/>
                  </a:lnTo>
                  <a:lnTo>
                    <a:pt x="48441" y="7516"/>
                  </a:lnTo>
                  <a:lnTo>
                    <a:pt x="48299" y="7816"/>
                  </a:lnTo>
                  <a:lnTo>
                    <a:pt x="48441" y="9259"/>
                  </a:lnTo>
                  <a:lnTo>
                    <a:pt x="48868" y="10702"/>
                  </a:lnTo>
                  <a:lnTo>
                    <a:pt x="49295" y="12145"/>
                  </a:lnTo>
                  <a:lnTo>
                    <a:pt x="49437" y="13648"/>
                  </a:lnTo>
                  <a:lnTo>
                    <a:pt x="49010" y="13407"/>
                  </a:lnTo>
                  <a:lnTo>
                    <a:pt x="48797" y="13107"/>
                  </a:lnTo>
                  <a:lnTo>
                    <a:pt x="48512" y="12806"/>
                  </a:lnTo>
                  <a:lnTo>
                    <a:pt x="48085" y="12626"/>
                  </a:lnTo>
                  <a:lnTo>
                    <a:pt x="47872" y="12806"/>
                  </a:lnTo>
                  <a:lnTo>
                    <a:pt x="47872" y="13407"/>
                  </a:lnTo>
                  <a:lnTo>
                    <a:pt x="48299" y="13768"/>
                  </a:lnTo>
                  <a:lnTo>
                    <a:pt x="48655" y="14249"/>
                  </a:lnTo>
                  <a:lnTo>
                    <a:pt x="49081" y="14670"/>
                  </a:lnTo>
                  <a:lnTo>
                    <a:pt x="49579" y="15151"/>
                  </a:lnTo>
                  <a:lnTo>
                    <a:pt x="50006" y="16894"/>
                  </a:lnTo>
                  <a:lnTo>
                    <a:pt x="50362" y="18758"/>
                  </a:lnTo>
                  <a:lnTo>
                    <a:pt x="50504" y="20622"/>
                  </a:lnTo>
                  <a:lnTo>
                    <a:pt x="50575" y="22425"/>
                  </a:lnTo>
                  <a:lnTo>
                    <a:pt x="50291" y="22546"/>
                  </a:lnTo>
                  <a:lnTo>
                    <a:pt x="50006" y="22666"/>
                  </a:lnTo>
                  <a:lnTo>
                    <a:pt x="49650" y="22846"/>
                  </a:lnTo>
                  <a:lnTo>
                    <a:pt x="49366" y="23027"/>
                  </a:lnTo>
                  <a:lnTo>
                    <a:pt x="48655" y="22846"/>
                  </a:lnTo>
                  <a:lnTo>
                    <a:pt x="48157" y="22305"/>
                  </a:lnTo>
                  <a:lnTo>
                    <a:pt x="47730" y="21824"/>
                  </a:lnTo>
                  <a:lnTo>
                    <a:pt x="47303" y="21283"/>
                  </a:lnTo>
                  <a:lnTo>
                    <a:pt x="46876" y="20682"/>
                  </a:lnTo>
                  <a:lnTo>
                    <a:pt x="46449" y="20141"/>
                  </a:lnTo>
                  <a:lnTo>
                    <a:pt x="46023" y="19660"/>
                  </a:lnTo>
                  <a:lnTo>
                    <a:pt x="45454" y="19179"/>
                  </a:lnTo>
                  <a:lnTo>
                    <a:pt x="44813" y="18698"/>
                  </a:lnTo>
                  <a:lnTo>
                    <a:pt x="44458" y="19119"/>
                  </a:lnTo>
                  <a:lnTo>
                    <a:pt x="44600" y="19419"/>
                  </a:lnTo>
                  <a:lnTo>
                    <a:pt x="45098" y="19961"/>
                  </a:lnTo>
                  <a:lnTo>
                    <a:pt x="45525" y="20502"/>
                  </a:lnTo>
                  <a:lnTo>
                    <a:pt x="46023" y="21103"/>
                  </a:lnTo>
                  <a:lnTo>
                    <a:pt x="46521" y="21644"/>
                  </a:lnTo>
                  <a:lnTo>
                    <a:pt x="47018" y="22245"/>
                  </a:lnTo>
                  <a:lnTo>
                    <a:pt x="47588" y="22846"/>
                  </a:lnTo>
                  <a:lnTo>
                    <a:pt x="48157" y="23448"/>
                  </a:lnTo>
                  <a:lnTo>
                    <a:pt x="48797" y="24049"/>
                  </a:lnTo>
                  <a:lnTo>
                    <a:pt x="48655" y="24830"/>
                  </a:lnTo>
                  <a:lnTo>
                    <a:pt x="48583" y="25612"/>
                  </a:lnTo>
                  <a:lnTo>
                    <a:pt x="48512" y="26393"/>
                  </a:lnTo>
                  <a:lnTo>
                    <a:pt x="48512" y="27235"/>
                  </a:lnTo>
                  <a:lnTo>
                    <a:pt x="48726" y="27836"/>
                  </a:lnTo>
                  <a:lnTo>
                    <a:pt x="49010" y="28437"/>
                  </a:lnTo>
                  <a:lnTo>
                    <a:pt x="49224" y="29039"/>
                  </a:lnTo>
                  <a:lnTo>
                    <a:pt x="49366" y="29580"/>
                  </a:lnTo>
                  <a:lnTo>
                    <a:pt x="49152" y="30001"/>
                  </a:lnTo>
                  <a:lnTo>
                    <a:pt x="49010" y="30482"/>
                  </a:lnTo>
                  <a:lnTo>
                    <a:pt x="48797" y="30963"/>
                  </a:lnTo>
                  <a:lnTo>
                    <a:pt x="48512" y="31383"/>
                  </a:lnTo>
                  <a:lnTo>
                    <a:pt x="48157" y="31504"/>
                  </a:lnTo>
                  <a:lnTo>
                    <a:pt x="47801" y="31684"/>
                  </a:lnTo>
                  <a:lnTo>
                    <a:pt x="47445" y="31804"/>
                  </a:lnTo>
                  <a:lnTo>
                    <a:pt x="47018" y="31985"/>
                  </a:lnTo>
                  <a:lnTo>
                    <a:pt x="46663" y="32165"/>
                  </a:lnTo>
                  <a:lnTo>
                    <a:pt x="46236" y="32345"/>
                  </a:lnTo>
                  <a:lnTo>
                    <a:pt x="45809" y="32526"/>
                  </a:lnTo>
                  <a:lnTo>
                    <a:pt x="45382" y="32706"/>
                  </a:lnTo>
                  <a:lnTo>
                    <a:pt x="45169" y="32886"/>
                  </a:lnTo>
                  <a:lnTo>
                    <a:pt x="45027" y="33127"/>
                  </a:lnTo>
                  <a:lnTo>
                    <a:pt x="44813" y="33307"/>
                  </a:lnTo>
                  <a:lnTo>
                    <a:pt x="44600" y="33548"/>
                  </a:lnTo>
                  <a:lnTo>
                    <a:pt x="44600" y="34690"/>
                  </a:lnTo>
                  <a:lnTo>
                    <a:pt x="44813" y="35892"/>
                  </a:lnTo>
                  <a:lnTo>
                    <a:pt x="45240" y="37035"/>
                  </a:lnTo>
                  <a:lnTo>
                    <a:pt x="46094" y="37997"/>
                  </a:lnTo>
                  <a:lnTo>
                    <a:pt x="47374" y="38417"/>
                  </a:lnTo>
                  <a:lnTo>
                    <a:pt x="48797" y="38658"/>
                  </a:lnTo>
                  <a:lnTo>
                    <a:pt x="50219" y="38778"/>
                  </a:lnTo>
                  <a:lnTo>
                    <a:pt x="51642" y="38718"/>
                  </a:lnTo>
                  <a:lnTo>
                    <a:pt x="53065" y="38538"/>
                  </a:lnTo>
                  <a:lnTo>
                    <a:pt x="54487" y="38237"/>
                  </a:lnTo>
                  <a:lnTo>
                    <a:pt x="55910" y="37816"/>
                  </a:lnTo>
                  <a:lnTo>
                    <a:pt x="57190" y="37275"/>
                  </a:lnTo>
                  <a:lnTo>
                    <a:pt x="57759" y="37095"/>
                  </a:lnTo>
                  <a:lnTo>
                    <a:pt x="58257" y="36794"/>
                  </a:lnTo>
                  <a:lnTo>
                    <a:pt x="58613" y="36433"/>
                  </a:lnTo>
                  <a:lnTo>
                    <a:pt x="58969" y="36073"/>
                  </a:lnTo>
                  <a:lnTo>
                    <a:pt x="59253" y="35592"/>
                  </a:lnTo>
                  <a:lnTo>
                    <a:pt x="59467" y="35111"/>
                  </a:lnTo>
                  <a:lnTo>
                    <a:pt x="59680" y="34570"/>
                  </a:lnTo>
                  <a:lnTo>
                    <a:pt x="59893" y="33969"/>
                  </a:lnTo>
                  <a:lnTo>
                    <a:pt x="60107" y="33728"/>
                  </a:lnTo>
                  <a:lnTo>
                    <a:pt x="60534" y="33668"/>
                  </a:lnTo>
                  <a:lnTo>
                    <a:pt x="60960" y="33548"/>
                  </a:lnTo>
                  <a:lnTo>
                    <a:pt x="61458" y="33488"/>
                  </a:lnTo>
                  <a:lnTo>
                    <a:pt x="61885" y="33427"/>
                  </a:lnTo>
                  <a:lnTo>
                    <a:pt x="62099" y="33247"/>
                  </a:lnTo>
                  <a:lnTo>
                    <a:pt x="62383" y="33127"/>
                  </a:lnTo>
                  <a:lnTo>
                    <a:pt x="62596" y="32947"/>
                  </a:lnTo>
                  <a:lnTo>
                    <a:pt x="62881" y="32706"/>
                  </a:lnTo>
                  <a:lnTo>
                    <a:pt x="63023" y="32165"/>
                  </a:lnTo>
                  <a:lnTo>
                    <a:pt x="63094" y="31624"/>
                  </a:lnTo>
                  <a:lnTo>
                    <a:pt x="63165" y="31083"/>
                  </a:lnTo>
                  <a:lnTo>
                    <a:pt x="63450" y="30482"/>
                  </a:lnTo>
                  <a:lnTo>
                    <a:pt x="63806" y="30361"/>
                  </a:lnTo>
                  <a:lnTo>
                    <a:pt x="64019" y="30181"/>
                  </a:lnTo>
                  <a:lnTo>
                    <a:pt x="64304" y="29399"/>
                  </a:lnTo>
                  <a:lnTo>
                    <a:pt x="64375" y="28558"/>
                  </a:lnTo>
                  <a:lnTo>
                    <a:pt x="64304" y="27776"/>
                  </a:lnTo>
                  <a:lnTo>
                    <a:pt x="64517" y="26934"/>
                  </a:lnTo>
                  <a:lnTo>
                    <a:pt x="64517" y="26033"/>
                  </a:lnTo>
                  <a:lnTo>
                    <a:pt x="64375" y="25251"/>
                  </a:lnTo>
                  <a:lnTo>
                    <a:pt x="64161" y="24650"/>
                  </a:lnTo>
                  <a:lnTo>
                    <a:pt x="63735" y="24169"/>
                  </a:lnTo>
                  <a:lnTo>
                    <a:pt x="63450" y="23808"/>
                  </a:lnTo>
                  <a:lnTo>
                    <a:pt x="63237" y="19660"/>
                  </a:lnTo>
                  <a:lnTo>
                    <a:pt x="63237" y="15391"/>
                  </a:lnTo>
                  <a:lnTo>
                    <a:pt x="63023" y="11183"/>
                  </a:lnTo>
                  <a:lnTo>
                    <a:pt x="62312" y="7155"/>
                  </a:lnTo>
                  <a:lnTo>
                    <a:pt x="62312" y="5472"/>
                  </a:lnTo>
                  <a:lnTo>
                    <a:pt x="62312" y="3788"/>
                  </a:lnTo>
                  <a:lnTo>
                    <a:pt x="62383" y="2165"/>
                  </a:lnTo>
                  <a:lnTo>
                    <a:pt x="62525" y="421"/>
                  </a:lnTo>
                  <a:lnTo>
                    <a:pt x="62952" y="301"/>
                  </a:lnTo>
                  <a:lnTo>
                    <a:pt x="63450" y="181"/>
                  </a:lnTo>
                  <a:lnTo>
                    <a:pt x="63877" y="121"/>
                  </a:lnTo>
                  <a:lnTo>
                    <a:pt x="64375" y="61"/>
                  </a:lnTo>
                  <a:lnTo>
                    <a:pt x="64802" y="61"/>
                  </a:lnTo>
                  <a:lnTo>
                    <a:pt x="65299" y="1"/>
                  </a:lnTo>
                  <a:lnTo>
                    <a:pt x="65726" y="1"/>
                  </a:lnTo>
                  <a:lnTo>
                    <a:pt x="66224" y="1"/>
                  </a:lnTo>
                  <a:lnTo>
                    <a:pt x="66509" y="1444"/>
                  </a:lnTo>
                  <a:lnTo>
                    <a:pt x="66580" y="2886"/>
                  </a:lnTo>
                  <a:lnTo>
                    <a:pt x="66580" y="4329"/>
                  </a:lnTo>
                  <a:lnTo>
                    <a:pt x="66722" y="5772"/>
                  </a:lnTo>
                  <a:lnTo>
                    <a:pt x="66580" y="6073"/>
                  </a:lnTo>
                  <a:lnTo>
                    <a:pt x="66366" y="6313"/>
                  </a:lnTo>
                  <a:lnTo>
                    <a:pt x="66153" y="6614"/>
                  </a:lnTo>
                  <a:lnTo>
                    <a:pt x="65940" y="6914"/>
                  </a:lnTo>
                  <a:lnTo>
                    <a:pt x="65940" y="10161"/>
                  </a:lnTo>
                  <a:lnTo>
                    <a:pt x="66082" y="13468"/>
                  </a:lnTo>
                  <a:lnTo>
                    <a:pt x="66366" y="16834"/>
                  </a:lnTo>
                  <a:lnTo>
                    <a:pt x="66936" y="20141"/>
                  </a:lnTo>
                  <a:lnTo>
                    <a:pt x="66651" y="20742"/>
                  </a:lnTo>
                  <a:lnTo>
                    <a:pt x="66153" y="21223"/>
                  </a:lnTo>
                  <a:lnTo>
                    <a:pt x="65726" y="21704"/>
                  </a:lnTo>
                  <a:lnTo>
                    <a:pt x="65371" y="22305"/>
                  </a:lnTo>
                  <a:lnTo>
                    <a:pt x="65371" y="23808"/>
                  </a:lnTo>
                  <a:lnTo>
                    <a:pt x="65442" y="25311"/>
                  </a:lnTo>
                  <a:lnTo>
                    <a:pt x="65655" y="26754"/>
                  </a:lnTo>
                  <a:lnTo>
                    <a:pt x="66082" y="28197"/>
                  </a:lnTo>
                  <a:lnTo>
                    <a:pt x="66082" y="28918"/>
                  </a:lnTo>
                  <a:lnTo>
                    <a:pt x="66082" y="29640"/>
                  </a:lnTo>
                  <a:lnTo>
                    <a:pt x="66011" y="30361"/>
                  </a:lnTo>
                  <a:lnTo>
                    <a:pt x="66011" y="31143"/>
                  </a:lnTo>
                  <a:lnTo>
                    <a:pt x="66580" y="31744"/>
                  </a:lnTo>
                  <a:lnTo>
                    <a:pt x="66936" y="31924"/>
                  </a:lnTo>
                  <a:lnTo>
                    <a:pt x="67291" y="32045"/>
                  </a:lnTo>
                  <a:lnTo>
                    <a:pt x="67718" y="32165"/>
                  </a:lnTo>
                  <a:lnTo>
                    <a:pt x="68145" y="32285"/>
                  </a:lnTo>
                  <a:lnTo>
                    <a:pt x="68643" y="32405"/>
                  </a:lnTo>
                  <a:lnTo>
                    <a:pt x="69069" y="32526"/>
                  </a:lnTo>
                  <a:lnTo>
                    <a:pt x="69567" y="32646"/>
                  </a:lnTo>
                  <a:lnTo>
                    <a:pt x="70065" y="32826"/>
                  </a:lnTo>
                  <a:lnTo>
                    <a:pt x="70634" y="33067"/>
                  </a:lnTo>
                  <a:lnTo>
                    <a:pt x="70848" y="33307"/>
                  </a:lnTo>
                  <a:lnTo>
                    <a:pt x="70990" y="33608"/>
                  </a:lnTo>
                  <a:lnTo>
                    <a:pt x="71132" y="33908"/>
                  </a:lnTo>
                  <a:lnTo>
                    <a:pt x="71275" y="34269"/>
                  </a:lnTo>
                  <a:lnTo>
                    <a:pt x="71630" y="34570"/>
                  </a:lnTo>
                  <a:lnTo>
                    <a:pt x="72057" y="34810"/>
                  </a:lnTo>
                  <a:lnTo>
                    <a:pt x="72413" y="35051"/>
                  </a:lnTo>
                  <a:lnTo>
                    <a:pt x="72839" y="35291"/>
                  </a:lnTo>
                  <a:lnTo>
                    <a:pt x="73266" y="35472"/>
                  </a:lnTo>
                  <a:lnTo>
                    <a:pt x="73693" y="35652"/>
                  </a:lnTo>
                  <a:lnTo>
                    <a:pt x="74191" y="35772"/>
                  </a:lnTo>
                  <a:lnTo>
                    <a:pt x="74760" y="35953"/>
                  </a:lnTo>
                  <a:lnTo>
                    <a:pt x="75898" y="35953"/>
                  </a:lnTo>
                  <a:lnTo>
                    <a:pt x="77036" y="36013"/>
                  </a:lnTo>
                  <a:lnTo>
                    <a:pt x="78174" y="36013"/>
                  </a:lnTo>
                  <a:lnTo>
                    <a:pt x="79384" y="35953"/>
                  </a:lnTo>
                  <a:lnTo>
                    <a:pt x="80522" y="35832"/>
                  </a:lnTo>
                  <a:lnTo>
                    <a:pt x="81660" y="35652"/>
                  </a:lnTo>
                  <a:lnTo>
                    <a:pt x="82798" y="35291"/>
                  </a:lnTo>
                  <a:lnTo>
                    <a:pt x="83794" y="34810"/>
                  </a:lnTo>
                  <a:lnTo>
                    <a:pt x="84292" y="33488"/>
                  </a:lnTo>
                  <a:lnTo>
                    <a:pt x="84719" y="32165"/>
                  </a:lnTo>
                  <a:lnTo>
                    <a:pt x="84932" y="30842"/>
                  </a:lnTo>
                  <a:lnTo>
                    <a:pt x="84861" y="29520"/>
                  </a:lnTo>
                  <a:lnTo>
                    <a:pt x="84719" y="29279"/>
                  </a:lnTo>
                  <a:lnTo>
                    <a:pt x="84505" y="29099"/>
                  </a:lnTo>
                  <a:lnTo>
                    <a:pt x="84221" y="28979"/>
                  </a:lnTo>
                  <a:lnTo>
                    <a:pt x="83936" y="28738"/>
                  </a:lnTo>
                  <a:lnTo>
                    <a:pt x="83580" y="28558"/>
                  </a:lnTo>
                  <a:lnTo>
                    <a:pt x="83225" y="28437"/>
                  </a:lnTo>
                  <a:lnTo>
                    <a:pt x="82869" y="28317"/>
                  </a:lnTo>
                  <a:lnTo>
                    <a:pt x="82442" y="28197"/>
                  </a:lnTo>
                  <a:lnTo>
                    <a:pt x="82087" y="28077"/>
                  </a:lnTo>
                  <a:lnTo>
                    <a:pt x="81660" y="27957"/>
                  </a:lnTo>
                  <a:lnTo>
                    <a:pt x="81233" y="27836"/>
                  </a:lnTo>
                  <a:lnTo>
                    <a:pt x="80806" y="27716"/>
                  </a:lnTo>
                  <a:lnTo>
                    <a:pt x="80522" y="26454"/>
                  </a:lnTo>
                  <a:lnTo>
                    <a:pt x="80379" y="25191"/>
                  </a:lnTo>
                  <a:lnTo>
                    <a:pt x="80308" y="23868"/>
                  </a:lnTo>
                  <a:lnTo>
                    <a:pt x="80308" y="22606"/>
                  </a:lnTo>
                  <a:lnTo>
                    <a:pt x="80166" y="21403"/>
                  </a:lnTo>
                  <a:lnTo>
                    <a:pt x="79882" y="20201"/>
                  </a:lnTo>
                  <a:lnTo>
                    <a:pt x="79384" y="19119"/>
                  </a:lnTo>
                  <a:lnTo>
                    <a:pt x="78459" y="18097"/>
                  </a:lnTo>
                  <a:lnTo>
                    <a:pt x="78459" y="17435"/>
                  </a:lnTo>
                  <a:lnTo>
                    <a:pt x="78459" y="16774"/>
                  </a:lnTo>
                  <a:lnTo>
                    <a:pt x="78459" y="16173"/>
                  </a:lnTo>
                  <a:lnTo>
                    <a:pt x="78601" y="15452"/>
                  </a:lnTo>
                  <a:lnTo>
                    <a:pt x="78743" y="12325"/>
                  </a:lnTo>
                  <a:lnTo>
                    <a:pt x="78886" y="9319"/>
                  </a:lnTo>
                  <a:lnTo>
                    <a:pt x="79028" y="6373"/>
                  </a:lnTo>
                  <a:lnTo>
                    <a:pt x="79170" y="3488"/>
                  </a:lnTo>
                  <a:lnTo>
                    <a:pt x="79028" y="3007"/>
                  </a:lnTo>
                  <a:lnTo>
                    <a:pt x="78815" y="2526"/>
                  </a:lnTo>
                  <a:lnTo>
                    <a:pt x="78601" y="1985"/>
                  </a:lnTo>
                  <a:lnTo>
                    <a:pt x="78388" y="1444"/>
                  </a:lnTo>
                  <a:lnTo>
                    <a:pt x="78601" y="1203"/>
                  </a:lnTo>
                  <a:lnTo>
                    <a:pt x="79668" y="1143"/>
                  </a:lnTo>
                  <a:lnTo>
                    <a:pt x="80664" y="1203"/>
                  </a:lnTo>
                  <a:lnTo>
                    <a:pt x="81660" y="1323"/>
                  </a:lnTo>
                  <a:lnTo>
                    <a:pt x="82656" y="1444"/>
                  </a:lnTo>
                  <a:lnTo>
                    <a:pt x="83652" y="1564"/>
                  </a:lnTo>
                  <a:lnTo>
                    <a:pt x="84647" y="1744"/>
                  </a:lnTo>
                  <a:lnTo>
                    <a:pt x="85643" y="1924"/>
                  </a:lnTo>
                  <a:lnTo>
                    <a:pt x="86639" y="2105"/>
                  </a:lnTo>
                  <a:lnTo>
                    <a:pt x="87564" y="2225"/>
                  </a:lnTo>
                  <a:lnTo>
                    <a:pt x="88560" y="2345"/>
                  </a:lnTo>
                  <a:lnTo>
                    <a:pt x="89556" y="2405"/>
                  </a:lnTo>
                  <a:lnTo>
                    <a:pt x="90623" y="2405"/>
                  </a:lnTo>
                  <a:lnTo>
                    <a:pt x="91618" y="2345"/>
                  </a:lnTo>
                  <a:lnTo>
                    <a:pt x="92685" y="2165"/>
                  </a:lnTo>
                  <a:lnTo>
                    <a:pt x="93752" y="1924"/>
                  </a:lnTo>
                  <a:lnTo>
                    <a:pt x="94819" y="1564"/>
                  </a:lnTo>
                  <a:lnTo>
                    <a:pt x="95815" y="1444"/>
                  </a:lnTo>
                  <a:lnTo>
                    <a:pt x="96242" y="1564"/>
                  </a:lnTo>
                  <a:lnTo>
                    <a:pt x="96740" y="1684"/>
                  </a:lnTo>
                  <a:lnTo>
                    <a:pt x="97096" y="1864"/>
                  </a:lnTo>
                  <a:lnTo>
                    <a:pt x="97451" y="2165"/>
                  </a:lnTo>
                  <a:lnTo>
                    <a:pt x="97522" y="2405"/>
                  </a:lnTo>
                  <a:lnTo>
                    <a:pt x="97593" y="2586"/>
                  </a:lnTo>
                  <a:lnTo>
                    <a:pt x="97665" y="2766"/>
                  </a:lnTo>
                  <a:lnTo>
                    <a:pt x="97807" y="3007"/>
                  </a:lnTo>
                  <a:lnTo>
                    <a:pt x="98091" y="3427"/>
                  </a:lnTo>
                  <a:lnTo>
                    <a:pt x="98518" y="3848"/>
                  </a:lnTo>
                  <a:lnTo>
                    <a:pt x="99087" y="4209"/>
                  </a:lnTo>
                  <a:lnTo>
                    <a:pt x="99585" y="4510"/>
                  </a:lnTo>
                  <a:lnTo>
                    <a:pt x="100012" y="4750"/>
                  </a:lnTo>
                  <a:lnTo>
                    <a:pt x="100225" y="6193"/>
                  </a:lnTo>
                  <a:lnTo>
                    <a:pt x="100652" y="7636"/>
                  </a:lnTo>
                  <a:lnTo>
                    <a:pt x="101150" y="8959"/>
                  </a:lnTo>
                  <a:lnTo>
                    <a:pt x="101719" y="10281"/>
                  </a:lnTo>
                  <a:lnTo>
                    <a:pt x="102430" y="11484"/>
                  </a:lnTo>
                  <a:lnTo>
                    <a:pt x="103284" y="12686"/>
                  </a:lnTo>
                  <a:lnTo>
                    <a:pt x="104138" y="13768"/>
                  </a:lnTo>
                  <a:lnTo>
                    <a:pt x="105133" y="14850"/>
                  </a:lnTo>
                  <a:lnTo>
                    <a:pt x="106200" y="15872"/>
                  </a:lnTo>
                  <a:lnTo>
                    <a:pt x="107267" y="16894"/>
                  </a:lnTo>
                  <a:lnTo>
                    <a:pt x="108406" y="17856"/>
                  </a:lnTo>
                  <a:lnTo>
                    <a:pt x="109615" y="18758"/>
                  </a:lnTo>
                  <a:lnTo>
                    <a:pt x="110824" y="19600"/>
                  </a:lnTo>
                  <a:lnTo>
                    <a:pt x="112104" y="20442"/>
                  </a:lnTo>
                  <a:lnTo>
                    <a:pt x="113314" y="21223"/>
                  </a:lnTo>
                  <a:lnTo>
                    <a:pt x="114594" y="22005"/>
                  </a:lnTo>
                  <a:lnTo>
                    <a:pt x="114736" y="22185"/>
                  </a:lnTo>
                  <a:lnTo>
                    <a:pt x="114950" y="22305"/>
                  </a:lnTo>
                  <a:lnTo>
                    <a:pt x="115092" y="22546"/>
                  </a:lnTo>
                  <a:lnTo>
                    <a:pt x="115234" y="22846"/>
                  </a:lnTo>
                  <a:lnTo>
                    <a:pt x="115021" y="23147"/>
                  </a:lnTo>
                  <a:lnTo>
                    <a:pt x="114736" y="23267"/>
                  </a:lnTo>
                  <a:lnTo>
                    <a:pt x="114452" y="23387"/>
                  </a:lnTo>
                  <a:lnTo>
                    <a:pt x="114025" y="23508"/>
                  </a:lnTo>
                  <a:lnTo>
                    <a:pt x="113598" y="23628"/>
                  </a:lnTo>
                  <a:lnTo>
                    <a:pt x="113598" y="24530"/>
                  </a:lnTo>
                  <a:lnTo>
                    <a:pt x="114096" y="25011"/>
                  </a:lnTo>
                  <a:lnTo>
                    <a:pt x="114594" y="25431"/>
                  </a:lnTo>
                  <a:lnTo>
                    <a:pt x="115092" y="25912"/>
                  </a:lnTo>
                  <a:lnTo>
                    <a:pt x="115519" y="26454"/>
                  </a:lnTo>
                  <a:lnTo>
                    <a:pt x="115874" y="26995"/>
                  </a:lnTo>
                  <a:lnTo>
                    <a:pt x="116230" y="27536"/>
                  </a:lnTo>
                  <a:lnTo>
                    <a:pt x="116515" y="28197"/>
                  </a:lnTo>
                  <a:lnTo>
                    <a:pt x="116728" y="28918"/>
                  </a:lnTo>
                  <a:lnTo>
                    <a:pt x="116515" y="29760"/>
                  </a:lnTo>
                  <a:lnTo>
                    <a:pt x="115946" y="30361"/>
                  </a:lnTo>
                  <a:lnTo>
                    <a:pt x="115732" y="30361"/>
                  </a:lnTo>
                  <a:lnTo>
                    <a:pt x="115448" y="30482"/>
                  </a:lnTo>
                  <a:lnTo>
                    <a:pt x="115234" y="30542"/>
                  </a:lnTo>
                  <a:lnTo>
                    <a:pt x="114879" y="30662"/>
                  </a:lnTo>
                  <a:lnTo>
                    <a:pt x="114736" y="30963"/>
                  </a:lnTo>
                  <a:lnTo>
                    <a:pt x="115163" y="31383"/>
                  </a:lnTo>
                  <a:lnTo>
                    <a:pt x="115590" y="31864"/>
                  </a:lnTo>
                  <a:lnTo>
                    <a:pt x="116017" y="32345"/>
                  </a:lnTo>
                  <a:lnTo>
                    <a:pt x="116372" y="32826"/>
                  </a:lnTo>
                  <a:lnTo>
                    <a:pt x="116728" y="33367"/>
                  </a:lnTo>
                  <a:lnTo>
                    <a:pt x="117013" y="33908"/>
                  </a:lnTo>
                  <a:lnTo>
                    <a:pt x="117368" y="34510"/>
                  </a:lnTo>
                  <a:lnTo>
                    <a:pt x="117653" y="35111"/>
                  </a:lnTo>
                  <a:lnTo>
                    <a:pt x="117013" y="35351"/>
                  </a:lnTo>
                  <a:lnTo>
                    <a:pt x="116372" y="35472"/>
                  </a:lnTo>
                  <a:lnTo>
                    <a:pt x="115661" y="35532"/>
                  </a:lnTo>
                  <a:lnTo>
                    <a:pt x="114950" y="35532"/>
                  </a:lnTo>
                  <a:lnTo>
                    <a:pt x="114238" y="35472"/>
                  </a:lnTo>
                  <a:lnTo>
                    <a:pt x="113456" y="35472"/>
                  </a:lnTo>
                  <a:lnTo>
                    <a:pt x="112745" y="35532"/>
                  </a:lnTo>
                  <a:lnTo>
                    <a:pt x="111962" y="35652"/>
                  </a:lnTo>
                  <a:lnTo>
                    <a:pt x="111535" y="36253"/>
                  </a:lnTo>
                  <a:lnTo>
                    <a:pt x="111464" y="36554"/>
                  </a:lnTo>
                  <a:lnTo>
                    <a:pt x="111535" y="36854"/>
                  </a:lnTo>
                  <a:lnTo>
                    <a:pt x="111607" y="37215"/>
                  </a:lnTo>
                  <a:lnTo>
                    <a:pt x="111393" y="37636"/>
                  </a:lnTo>
                  <a:lnTo>
                    <a:pt x="110895" y="37636"/>
                  </a:lnTo>
                  <a:lnTo>
                    <a:pt x="110468" y="37576"/>
                  </a:lnTo>
                  <a:lnTo>
                    <a:pt x="110042" y="37516"/>
                  </a:lnTo>
                  <a:lnTo>
                    <a:pt x="109544" y="37456"/>
                  </a:lnTo>
                  <a:lnTo>
                    <a:pt x="109117" y="37456"/>
                  </a:lnTo>
                  <a:lnTo>
                    <a:pt x="108619" y="37456"/>
                  </a:lnTo>
                  <a:lnTo>
                    <a:pt x="108121" y="37516"/>
                  </a:lnTo>
                  <a:lnTo>
                    <a:pt x="107552" y="37696"/>
                  </a:lnTo>
                  <a:lnTo>
                    <a:pt x="107552" y="38538"/>
                  </a:lnTo>
                  <a:lnTo>
                    <a:pt x="107694" y="38658"/>
                  </a:lnTo>
                  <a:lnTo>
                    <a:pt x="107837" y="38898"/>
                  </a:lnTo>
                  <a:lnTo>
                    <a:pt x="107908" y="39139"/>
                  </a:lnTo>
                  <a:lnTo>
                    <a:pt x="108050" y="39439"/>
                  </a:lnTo>
                  <a:lnTo>
                    <a:pt x="107837" y="39800"/>
                  </a:lnTo>
                  <a:lnTo>
                    <a:pt x="107054" y="39920"/>
                  </a:lnTo>
                  <a:lnTo>
                    <a:pt x="106343" y="40041"/>
                  </a:lnTo>
                  <a:lnTo>
                    <a:pt x="105560" y="40041"/>
                  </a:lnTo>
                  <a:lnTo>
                    <a:pt x="104849" y="39981"/>
                  </a:lnTo>
                  <a:lnTo>
                    <a:pt x="104067" y="39860"/>
                  </a:lnTo>
                  <a:lnTo>
                    <a:pt x="103284" y="39740"/>
                  </a:lnTo>
                  <a:lnTo>
                    <a:pt x="102573" y="39620"/>
                  </a:lnTo>
                  <a:lnTo>
                    <a:pt x="101790" y="39439"/>
                  </a:lnTo>
                  <a:lnTo>
                    <a:pt x="101079" y="39259"/>
                  </a:lnTo>
                  <a:lnTo>
                    <a:pt x="100297" y="39139"/>
                  </a:lnTo>
                  <a:lnTo>
                    <a:pt x="99514" y="38959"/>
                  </a:lnTo>
                  <a:lnTo>
                    <a:pt x="98803" y="38838"/>
                  </a:lnTo>
                  <a:lnTo>
                    <a:pt x="98020" y="38778"/>
                  </a:lnTo>
                  <a:lnTo>
                    <a:pt x="97238" y="38778"/>
                  </a:lnTo>
                  <a:lnTo>
                    <a:pt x="96455" y="38778"/>
                  </a:lnTo>
                  <a:lnTo>
                    <a:pt x="95673" y="38898"/>
                  </a:lnTo>
                  <a:lnTo>
                    <a:pt x="95531" y="39139"/>
                  </a:lnTo>
                  <a:lnTo>
                    <a:pt x="95815" y="39620"/>
                  </a:lnTo>
                  <a:lnTo>
                    <a:pt x="96029" y="40101"/>
                  </a:lnTo>
                  <a:lnTo>
                    <a:pt x="96313" y="40642"/>
                  </a:lnTo>
                  <a:lnTo>
                    <a:pt x="96526" y="41183"/>
                  </a:lnTo>
                  <a:lnTo>
                    <a:pt x="96313" y="41784"/>
                  </a:lnTo>
                  <a:lnTo>
                    <a:pt x="95673" y="42025"/>
                  </a:lnTo>
                  <a:lnTo>
                    <a:pt x="95033" y="42205"/>
                  </a:lnTo>
                  <a:lnTo>
                    <a:pt x="94321" y="42265"/>
                  </a:lnTo>
                  <a:lnTo>
                    <a:pt x="93610" y="42325"/>
                  </a:lnTo>
                  <a:lnTo>
                    <a:pt x="92899" y="42325"/>
                  </a:lnTo>
                  <a:lnTo>
                    <a:pt x="92187" y="42325"/>
                  </a:lnTo>
                  <a:lnTo>
                    <a:pt x="91476" y="42385"/>
                  </a:lnTo>
                  <a:lnTo>
                    <a:pt x="90765" y="42446"/>
                  </a:lnTo>
                  <a:lnTo>
                    <a:pt x="89342" y="42506"/>
                  </a:lnTo>
                  <a:lnTo>
                    <a:pt x="88062" y="42446"/>
                  </a:lnTo>
                  <a:lnTo>
                    <a:pt x="86781" y="42265"/>
                  </a:lnTo>
                  <a:lnTo>
                    <a:pt x="85643" y="42025"/>
                  </a:lnTo>
                  <a:lnTo>
                    <a:pt x="84505" y="41844"/>
                  </a:lnTo>
                  <a:lnTo>
                    <a:pt x="83367" y="41664"/>
                  </a:lnTo>
                  <a:lnTo>
                    <a:pt x="82300" y="41664"/>
                  </a:lnTo>
                  <a:lnTo>
                    <a:pt x="81162" y="41784"/>
                  </a:lnTo>
                  <a:lnTo>
                    <a:pt x="80877" y="41904"/>
                  </a:lnTo>
                  <a:lnTo>
                    <a:pt x="80664" y="42025"/>
                  </a:lnTo>
                  <a:lnTo>
                    <a:pt x="80451" y="42205"/>
                  </a:lnTo>
                  <a:lnTo>
                    <a:pt x="80166" y="42325"/>
                  </a:lnTo>
                  <a:lnTo>
                    <a:pt x="79953" y="42446"/>
                  </a:lnTo>
                  <a:lnTo>
                    <a:pt x="79668" y="42626"/>
                  </a:lnTo>
                  <a:lnTo>
                    <a:pt x="79384" y="42746"/>
                  </a:lnTo>
                  <a:lnTo>
                    <a:pt x="79028" y="42866"/>
                  </a:lnTo>
                  <a:lnTo>
                    <a:pt x="76681" y="42446"/>
                  </a:lnTo>
                  <a:lnTo>
                    <a:pt x="74333" y="42085"/>
                  </a:lnTo>
                  <a:lnTo>
                    <a:pt x="71986" y="41784"/>
                  </a:lnTo>
                  <a:lnTo>
                    <a:pt x="69639" y="41484"/>
                  </a:lnTo>
                  <a:lnTo>
                    <a:pt x="67291" y="41303"/>
                  </a:lnTo>
                  <a:lnTo>
                    <a:pt x="64944" y="41123"/>
                  </a:lnTo>
                  <a:lnTo>
                    <a:pt x="62525" y="41063"/>
                  </a:lnTo>
                  <a:lnTo>
                    <a:pt x="60178" y="41063"/>
                  </a:lnTo>
                  <a:lnTo>
                    <a:pt x="57831" y="41123"/>
                  </a:lnTo>
                  <a:lnTo>
                    <a:pt x="55483" y="41243"/>
                  </a:lnTo>
                  <a:lnTo>
                    <a:pt x="53207" y="41484"/>
                  </a:lnTo>
                  <a:lnTo>
                    <a:pt x="50860" y="41784"/>
                  </a:lnTo>
                  <a:lnTo>
                    <a:pt x="48583" y="42205"/>
                  </a:lnTo>
                  <a:lnTo>
                    <a:pt x="46307" y="42686"/>
                  </a:lnTo>
                  <a:lnTo>
                    <a:pt x="44031" y="43287"/>
                  </a:lnTo>
                  <a:lnTo>
                    <a:pt x="41755" y="44009"/>
                  </a:lnTo>
                  <a:lnTo>
                    <a:pt x="40901" y="44009"/>
                  </a:lnTo>
                </a:path>
              </a:pathLst>
            </a:custGeom>
            <a:solidFill>
              <a:srgbClr val="996633"/>
            </a:solidFill>
            <a:ln>
              <a:noFill/>
            </a:ln>
          </p:spPr>
          <p:txBody>
            <a:bodyPr lIns="91425" tIns="91425" rIns="91425" bIns="91425" anchor="ctr" anchorCtr="0">
              <a:spAutoFit/>
            </a:bodyPr>
            <a:lstStyle/>
            <a:p>
              <a:pPr>
                <a:spcBef>
                  <a:spcPts val="0"/>
                </a:spcBef>
                <a:buNone/>
              </a:pPr>
              <a:endParaRPr/>
            </a:p>
          </p:txBody>
        </p:sp>
        <p:sp>
          <p:nvSpPr>
            <p:cNvPr id="624" name="Shape 624"/>
            <p:cNvSpPr/>
            <p:nvPr/>
          </p:nvSpPr>
          <p:spPr>
            <a:xfrm>
              <a:off x="903375" y="2816625"/>
              <a:ext cx="126275" cy="112750"/>
            </a:xfrm>
            <a:custGeom>
              <a:avLst/>
              <a:gdLst/>
              <a:ahLst/>
              <a:cxnLst/>
              <a:rect l="0" t="0" r="0" b="0"/>
              <a:pathLst>
                <a:path w="5051" h="4510" extrusionOk="0">
                  <a:moveTo>
                    <a:pt x="4908" y="4509"/>
                  </a:moveTo>
                  <a:lnTo>
                    <a:pt x="4197" y="4329"/>
                  </a:lnTo>
                  <a:lnTo>
                    <a:pt x="3557" y="3968"/>
                  </a:lnTo>
                  <a:lnTo>
                    <a:pt x="2917" y="3547"/>
                  </a:lnTo>
                  <a:lnTo>
                    <a:pt x="2348" y="3066"/>
                  </a:lnTo>
                  <a:lnTo>
                    <a:pt x="1778" y="2586"/>
                  </a:lnTo>
                  <a:lnTo>
                    <a:pt x="1281" y="2044"/>
                  </a:lnTo>
                  <a:lnTo>
                    <a:pt x="854" y="1503"/>
                  </a:lnTo>
                  <a:lnTo>
                    <a:pt x="427" y="902"/>
                  </a:lnTo>
                  <a:lnTo>
                    <a:pt x="0" y="301"/>
                  </a:lnTo>
                  <a:lnTo>
                    <a:pt x="142" y="0"/>
                  </a:lnTo>
                  <a:lnTo>
                    <a:pt x="569" y="181"/>
                  </a:lnTo>
                  <a:lnTo>
                    <a:pt x="854" y="481"/>
                  </a:lnTo>
                  <a:lnTo>
                    <a:pt x="1209" y="842"/>
                  </a:lnTo>
                  <a:lnTo>
                    <a:pt x="1494" y="1143"/>
                  </a:lnTo>
                  <a:lnTo>
                    <a:pt x="1778" y="1443"/>
                  </a:lnTo>
                  <a:lnTo>
                    <a:pt x="1992" y="1804"/>
                  </a:lnTo>
                  <a:lnTo>
                    <a:pt x="2276" y="2105"/>
                  </a:lnTo>
                  <a:lnTo>
                    <a:pt x="2632" y="2465"/>
                  </a:lnTo>
                  <a:lnTo>
                    <a:pt x="2917" y="2826"/>
                  </a:lnTo>
                  <a:lnTo>
                    <a:pt x="3130" y="3006"/>
                  </a:lnTo>
                  <a:lnTo>
                    <a:pt x="3343" y="3127"/>
                  </a:lnTo>
                  <a:lnTo>
                    <a:pt x="3628" y="3307"/>
                  </a:lnTo>
                  <a:lnTo>
                    <a:pt x="3912" y="3487"/>
                  </a:lnTo>
                  <a:lnTo>
                    <a:pt x="4197" y="3668"/>
                  </a:lnTo>
                  <a:lnTo>
                    <a:pt x="4481" y="3788"/>
                  </a:lnTo>
                  <a:lnTo>
                    <a:pt x="4766" y="3968"/>
                  </a:lnTo>
                  <a:lnTo>
                    <a:pt x="5051" y="4089"/>
                  </a:lnTo>
                  <a:lnTo>
                    <a:pt x="4908" y="450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25" name="Shape 625"/>
            <p:cNvSpPr/>
            <p:nvPr/>
          </p:nvSpPr>
          <p:spPr>
            <a:xfrm>
              <a:off x="2244200" y="2789575"/>
              <a:ext cx="156525" cy="85700"/>
            </a:xfrm>
            <a:custGeom>
              <a:avLst/>
              <a:gdLst/>
              <a:ahLst/>
              <a:cxnLst/>
              <a:rect l="0" t="0" r="0" b="0"/>
              <a:pathLst>
                <a:path w="6261" h="3428" extrusionOk="0">
                  <a:moveTo>
                    <a:pt x="5336" y="3427"/>
                  </a:moveTo>
                  <a:lnTo>
                    <a:pt x="4624" y="3187"/>
                  </a:lnTo>
                  <a:lnTo>
                    <a:pt x="3913" y="2946"/>
                  </a:lnTo>
                  <a:lnTo>
                    <a:pt x="3202" y="2585"/>
                  </a:lnTo>
                  <a:lnTo>
                    <a:pt x="2633" y="2225"/>
                  </a:lnTo>
                  <a:lnTo>
                    <a:pt x="1993" y="1864"/>
                  </a:lnTo>
                  <a:lnTo>
                    <a:pt x="1352" y="1443"/>
                  </a:lnTo>
                  <a:lnTo>
                    <a:pt x="783" y="1022"/>
                  </a:lnTo>
                  <a:lnTo>
                    <a:pt x="143" y="541"/>
                  </a:lnTo>
                  <a:lnTo>
                    <a:pt x="1" y="241"/>
                  </a:lnTo>
                  <a:lnTo>
                    <a:pt x="499" y="0"/>
                  </a:lnTo>
                  <a:lnTo>
                    <a:pt x="1139" y="481"/>
                  </a:lnTo>
                  <a:lnTo>
                    <a:pt x="1779" y="962"/>
                  </a:lnTo>
                  <a:lnTo>
                    <a:pt x="2419" y="1443"/>
                  </a:lnTo>
                  <a:lnTo>
                    <a:pt x="3131" y="1864"/>
                  </a:lnTo>
                  <a:lnTo>
                    <a:pt x="3842" y="2225"/>
                  </a:lnTo>
                  <a:lnTo>
                    <a:pt x="4624" y="2585"/>
                  </a:lnTo>
                  <a:lnTo>
                    <a:pt x="5407" y="2946"/>
                  </a:lnTo>
                  <a:lnTo>
                    <a:pt x="6260" y="3247"/>
                  </a:lnTo>
                  <a:lnTo>
                    <a:pt x="5336" y="342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26" name="Shape 626"/>
            <p:cNvSpPr/>
            <p:nvPr/>
          </p:nvSpPr>
          <p:spPr>
            <a:xfrm>
              <a:off x="954925" y="2767025"/>
              <a:ext cx="104950" cy="103725"/>
            </a:xfrm>
            <a:custGeom>
              <a:avLst/>
              <a:gdLst/>
              <a:ahLst/>
              <a:cxnLst/>
              <a:rect l="0" t="0" r="0" b="0"/>
              <a:pathLst>
                <a:path w="4198" h="4149" extrusionOk="0">
                  <a:moveTo>
                    <a:pt x="3700" y="4149"/>
                  </a:moveTo>
                  <a:lnTo>
                    <a:pt x="3131" y="3848"/>
                  </a:lnTo>
                  <a:lnTo>
                    <a:pt x="2633" y="3427"/>
                  </a:lnTo>
                  <a:lnTo>
                    <a:pt x="2135" y="3006"/>
                  </a:lnTo>
                  <a:lnTo>
                    <a:pt x="1637" y="2525"/>
                  </a:lnTo>
                  <a:lnTo>
                    <a:pt x="1210" y="1984"/>
                  </a:lnTo>
                  <a:lnTo>
                    <a:pt x="783" y="1503"/>
                  </a:lnTo>
                  <a:lnTo>
                    <a:pt x="357" y="1022"/>
                  </a:lnTo>
                  <a:lnTo>
                    <a:pt x="1" y="541"/>
                  </a:lnTo>
                  <a:lnTo>
                    <a:pt x="143" y="0"/>
                  </a:lnTo>
                  <a:lnTo>
                    <a:pt x="641" y="481"/>
                  </a:lnTo>
                  <a:lnTo>
                    <a:pt x="1139" y="962"/>
                  </a:lnTo>
                  <a:lnTo>
                    <a:pt x="1566" y="1443"/>
                  </a:lnTo>
                  <a:lnTo>
                    <a:pt x="2064" y="1984"/>
                  </a:lnTo>
                  <a:lnTo>
                    <a:pt x="2491" y="2465"/>
                  </a:lnTo>
                  <a:lnTo>
                    <a:pt x="2989" y="2946"/>
                  </a:lnTo>
                  <a:lnTo>
                    <a:pt x="3558" y="3367"/>
                  </a:lnTo>
                  <a:lnTo>
                    <a:pt x="4198" y="3788"/>
                  </a:lnTo>
                  <a:lnTo>
                    <a:pt x="3700" y="414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27" name="Shape 627"/>
            <p:cNvSpPr/>
            <p:nvPr/>
          </p:nvSpPr>
          <p:spPr>
            <a:xfrm>
              <a:off x="311200" y="2815125"/>
              <a:ext cx="154725" cy="46600"/>
            </a:xfrm>
            <a:custGeom>
              <a:avLst/>
              <a:gdLst/>
              <a:ahLst/>
              <a:cxnLst/>
              <a:rect l="0" t="0" r="0" b="0"/>
              <a:pathLst>
                <a:path w="6189" h="1864" extrusionOk="0">
                  <a:moveTo>
                    <a:pt x="356" y="1864"/>
                  </a:moveTo>
                  <a:lnTo>
                    <a:pt x="0" y="1744"/>
                  </a:lnTo>
                  <a:lnTo>
                    <a:pt x="711" y="1263"/>
                  </a:lnTo>
                  <a:lnTo>
                    <a:pt x="1067" y="1323"/>
                  </a:lnTo>
                  <a:lnTo>
                    <a:pt x="1423" y="1323"/>
                  </a:lnTo>
                  <a:lnTo>
                    <a:pt x="1707" y="1323"/>
                  </a:lnTo>
                  <a:lnTo>
                    <a:pt x="2063" y="1263"/>
                  </a:lnTo>
                  <a:lnTo>
                    <a:pt x="2419" y="1203"/>
                  </a:lnTo>
                  <a:lnTo>
                    <a:pt x="2774" y="1142"/>
                  </a:lnTo>
                  <a:lnTo>
                    <a:pt x="3130" y="1142"/>
                  </a:lnTo>
                  <a:lnTo>
                    <a:pt x="3486" y="1142"/>
                  </a:lnTo>
                  <a:lnTo>
                    <a:pt x="3841" y="1082"/>
                  </a:lnTo>
                  <a:lnTo>
                    <a:pt x="4197" y="962"/>
                  </a:lnTo>
                  <a:lnTo>
                    <a:pt x="4481" y="842"/>
                  </a:lnTo>
                  <a:lnTo>
                    <a:pt x="4837" y="662"/>
                  </a:lnTo>
                  <a:lnTo>
                    <a:pt x="5051" y="481"/>
                  </a:lnTo>
                  <a:lnTo>
                    <a:pt x="5264" y="301"/>
                  </a:lnTo>
                  <a:lnTo>
                    <a:pt x="5548" y="120"/>
                  </a:lnTo>
                  <a:lnTo>
                    <a:pt x="5904" y="0"/>
                  </a:lnTo>
                  <a:lnTo>
                    <a:pt x="6189" y="361"/>
                  </a:lnTo>
                  <a:lnTo>
                    <a:pt x="5904" y="601"/>
                  </a:lnTo>
                  <a:lnTo>
                    <a:pt x="5691" y="722"/>
                  </a:lnTo>
                  <a:lnTo>
                    <a:pt x="5406" y="902"/>
                  </a:lnTo>
                  <a:lnTo>
                    <a:pt x="5122" y="1142"/>
                  </a:lnTo>
                  <a:lnTo>
                    <a:pt x="4695" y="1263"/>
                  </a:lnTo>
                  <a:lnTo>
                    <a:pt x="4268" y="1383"/>
                  </a:lnTo>
                  <a:lnTo>
                    <a:pt x="3841" y="1563"/>
                  </a:lnTo>
                  <a:lnTo>
                    <a:pt x="3343" y="1744"/>
                  </a:lnTo>
                  <a:lnTo>
                    <a:pt x="2988" y="1744"/>
                  </a:lnTo>
                  <a:lnTo>
                    <a:pt x="2632" y="1744"/>
                  </a:lnTo>
                  <a:lnTo>
                    <a:pt x="2276" y="1804"/>
                  </a:lnTo>
                  <a:lnTo>
                    <a:pt x="1921" y="1804"/>
                  </a:lnTo>
                  <a:lnTo>
                    <a:pt x="1565" y="1804"/>
                  </a:lnTo>
                  <a:lnTo>
                    <a:pt x="1138" y="1864"/>
                  </a:lnTo>
                  <a:lnTo>
                    <a:pt x="783" y="1864"/>
                  </a:lnTo>
                  <a:lnTo>
                    <a:pt x="356" y="186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28" name="Shape 628"/>
            <p:cNvSpPr/>
            <p:nvPr/>
          </p:nvSpPr>
          <p:spPr>
            <a:xfrm>
              <a:off x="2619425" y="2684350"/>
              <a:ext cx="104950" cy="130800"/>
            </a:xfrm>
            <a:custGeom>
              <a:avLst/>
              <a:gdLst/>
              <a:ahLst/>
              <a:cxnLst/>
              <a:rect l="0" t="0" r="0" b="0"/>
              <a:pathLst>
                <a:path w="4198" h="5232" extrusionOk="0">
                  <a:moveTo>
                    <a:pt x="1" y="5231"/>
                  </a:moveTo>
                  <a:lnTo>
                    <a:pt x="285" y="4630"/>
                  </a:lnTo>
                  <a:lnTo>
                    <a:pt x="570" y="4450"/>
                  </a:lnTo>
                  <a:lnTo>
                    <a:pt x="783" y="4209"/>
                  </a:lnTo>
                  <a:lnTo>
                    <a:pt x="1068" y="4029"/>
                  </a:lnTo>
                  <a:lnTo>
                    <a:pt x="1352" y="3788"/>
                  </a:lnTo>
                  <a:lnTo>
                    <a:pt x="1637" y="3548"/>
                  </a:lnTo>
                  <a:lnTo>
                    <a:pt x="1921" y="3307"/>
                  </a:lnTo>
                  <a:lnTo>
                    <a:pt x="2135" y="3067"/>
                  </a:lnTo>
                  <a:lnTo>
                    <a:pt x="2419" y="2766"/>
                  </a:lnTo>
                  <a:lnTo>
                    <a:pt x="2846" y="2225"/>
                  </a:lnTo>
                  <a:lnTo>
                    <a:pt x="3202" y="1564"/>
                  </a:lnTo>
                  <a:lnTo>
                    <a:pt x="3557" y="903"/>
                  </a:lnTo>
                  <a:lnTo>
                    <a:pt x="3913" y="121"/>
                  </a:lnTo>
                  <a:lnTo>
                    <a:pt x="4198" y="1"/>
                  </a:lnTo>
                  <a:lnTo>
                    <a:pt x="4198" y="722"/>
                  </a:lnTo>
                  <a:lnTo>
                    <a:pt x="3984" y="1384"/>
                  </a:lnTo>
                  <a:lnTo>
                    <a:pt x="3628" y="1985"/>
                  </a:lnTo>
                  <a:lnTo>
                    <a:pt x="3273" y="2586"/>
                  </a:lnTo>
                  <a:lnTo>
                    <a:pt x="2775" y="3067"/>
                  </a:lnTo>
                  <a:lnTo>
                    <a:pt x="2348" y="3548"/>
                  </a:lnTo>
                  <a:lnTo>
                    <a:pt x="1850" y="4089"/>
                  </a:lnTo>
                  <a:lnTo>
                    <a:pt x="1210" y="4630"/>
                  </a:lnTo>
                  <a:lnTo>
                    <a:pt x="925" y="4750"/>
                  </a:lnTo>
                  <a:lnTo>
                    <a:pt x="641" y="4870"/>
                  </a:lnTo>
                  <a:lnTo>
                    <a:pt x="356" y="5051"/>
                  </a:lnTo>
                  <a:lnTo>
                    <a:pt x="1" y="523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29" name="Shape 629"/>
            <p:cNvSpPr/>
            <p:nvPr/>
          </p:nvSpPr>
          <p:spPr>
            <a:xfrm>
              <a:off x="489025" y="1083650"/>
              <a:ext cx="90725" cy="1723975"/>
            </a:xfrm>
            <a:custGeom>
              <a:avLst/>
              <a:gdLst/>
              <a:ahLst/>
              <a:cxnLst/>
              <a:rect l="0" t="0" r="0" b="0"/>
              <a:pathLst>
                <a:path w="3629" h="68959" extrusionOk="0">
                  <a:moveTo>
                    <a:pt x="1708" y="68959"/>
                  </a:moveTo>
                  <a:lnTo>
                    <a:pt x="1423" y="68898"/>
                  </a:lnTo>
                  <a:lnTo>
                    <a:pt x="1210" y="68778"/>
                  </a:lnTo>
                  <a:lnTo>
                    <a:pt x="996" y="68658"/>
                  </a:lnTo>
                  <a:lnTo>
                    <a:pt x="641" y="68598"/>
                  </a:lnTo>
                  <a:lnTo>
                    <a:pt x="0" y="67937"/>
                  </a:lnTo>
                  <a:lnTo>
                    <a:pt x="71" y="51103"/>
                  </a:lnTo>
                  <a:lnTo>
                    <a:pt x="214" y="34329"/>
                  </a:lnTo>
                  <a:lnTo>
                    <a:pt x="356" y="17496"/>
                  </a:lnTo>
                  <a:lnTo>
                    <a:pt x="569" y="662"/>
                  </a:lnTo>
                  <a:lnTo>
                    <a:pt x="925" y="482"/>
                  </a:lnTo>
                  <a:lnTo>
                    <a:pt x="1352" y="482"/>
                  </a:lnTo>
                  <a:lnTo>
                    <a:pt x="1850" y="542"/>
                  </a:lnTo>
                  <a:lnTo>
                    <a:pt x="2277" y="482"/>
                  </a:lnTo>
                  <a:lnTo>
                    <a:pt x="2632" y="422"/>
                  </a:lnTo>
                  <a:lnTo>
                    <a:pt x="2917" y="181"/>
                  </a:lnTo>
                  <a:lnTo>
                    <a:pt x="3201" y="1"/>
                  </a:lnTo>
                  <a:lnTo>
                    <a:pt x="3628" y="121"/>
                  </a:lnTo>
                  <a:lnTo>
                    <a:pt x="3628" y="6373"/>
                  </a:lnTo>
                  <a:lnTo>
                    <a:pt x="3628" y="12626"/>
                  </a:lnTo>
                  <a:lnTo>
                    <a:pt x="3628" y="18878"/>
                  </a:lnTo>
                  <a:lnTo>
                    <a:pt x="3628" y="25191"/>
                  </a:lnTo>
                  <a:lnTo>
                    <a:pt x="3628" y="36073"/>
                  </a:lnTo>
                  <a:lnTo>
                    <a:pt x="3628" y="46834"/>
                  </a:lnTo>
                  <a:lnTo>
                    <a:pt x="3557" y="57476"/>
                  </a:lnTo>
                  <a:lnTo>
                    <a:pt x="3415" y="68117"/>
                  </a:lnTo>
                  <a:lnTo>
                    <a:pt x="3201" y="68418"/>
                  </a:lnTo>
                  <a:lnTo>
                    <a:pt x="2988" y="68658"/>
                  </a:lnTo>
                  <a:lnTo>
                    <a:pt x="2703" y="68838"/>
                  </a:lnTo>
                  <a:lnTo>
                    <a:pt x="2277" y="68959"/>
                  </a:lnTo>
                  <a:lnTo>
                    <a:pt x="1708" y="68959"/>
                  </a:lnTo>
                </a:path>
              </a:pathLst>
            </a:custGeom>
            <a:solidFill>
              <a:srgbClr val="663333"/>
            </a:solidFill>
            <a:ln>
              <a:noFill/>
            </a:ln>
          </p:spPr>
          <p:txBody>
            <a:bodyPr lIns="91425" tIns="91425" rIns="91425" bIns="91425" anchor="ctr" anchorCtr="0">
              <a:spAutoFit/>
            </a:bodyPr>
            <a:lstStyle/>
            <a:p>
              <a:pPr>
                <a:spcBef>
                  <a:spcPts val="0"/>
                </a:spcBef>
                <a:buNone/>
              </a:pPr>
              <a:endParaRPr/>
            </a:p>
          </p:txBody>
        </p:sp>
        <p:sp>
          <p:nvSpPr>
            <p:cNvPr id="630" name="Shape 630"/>
            <p:cNvSpPr/>
            <p:nvPr/>
          </p:nvSpPr>
          <p:spPr>
            <a:xfrm>
              <a:off x="1177225" y="2529550"/>
              <a:ext cx="409025" cy="278075"/>
            </a:xfrm>
            <a:custGeom>
              <a:avLst/>
              <a:gdLst/>
              <a:ahLst/>
              <a:cxnLst/>
              <a:rect l="0" t="0" r="0" b="0"/>
              <a:pathLst>
                <a:path w="16361" h="11123" extrusionOk="0">
                  <a:moveTo>
                    <a:pt x="5122" y="11123"/>
                  </a:moveTo>
                  <a:lnTo>
                    <a:pt x="4766" y="11002"/>
                  </a:lnTo>
                  <a:lnTo>
                    <a:pt x="4482" y="11002"/>
                  </a:lnTo>
                  <a:lnTo>
                    <a:pt x="4126" y="10942"/>
                  </a:lnTo>
                  <a:lnTo>
                    <a:pt x="3771" y="10942"/>
                  </a:lnTo>
                  <a:lnTo>
                    <a:pt x="3486" y="10882"/>
                  </a:lnTo>
                  <a:lnTo>
                    <a:pt x="3130" y="10882"/>
                  </a:lnTo>
                  <a:lnTo>
                    <a:pt x="2704" y="10822"/>
                  </a:lnTo>
                  <a:lnTo>
                    <a:pt x="2348" y="10762"/>
                  </a:lnTo>
                  <a:lnTo>
                    <a:pt x="1850" y="10642"/>
                  </a:lnTo>
                  <a:lnTo>
                    <a:pt x="1352" y="10461"/>
                  </a:lnTo>
                  <a:lnTo>
                    <a:pt x="925" y="10281"/>
                  </a:lnTo>
                  <a:lnTo>
                    <a:pt x="570" y="9980"/>
                  </a:lnTo>
                  <a:lnTo>
                    <a:pt x="285" y="9379"/>
                  </a:lnTo>
                  <a:lnTo>
                    <a:pt x="143" y="8778"/>
                  </a:lnTo>
                  <a:lnTo>
                    <a:pt x="72" y="8056"/>
                  </a:lnTo>
                  <a:lnTo>
                    <a:pt x="72" y="7395"/>
                  </a:lnTo>
                  <a:lnTo>
                    <a:pt x="1" y="6674"/>
                  </a:lnTo>
                  <a:lnTo>
                    <a:pt x="356" y="6493"/>
                  </a:lnTo>
                  <a:lnTo>
                    <a:pt x="641" y="6313"/>
                  </a:lnTo>
                  <a:lnTo>
                    <a:pt x="996" y="6133"/>
                  </a:lnTo>
                  <a:lnTo>
                    <a:pt x="1281" y="5952"/>
                  </a:lnTo>
                  <a:lnTo>
                    <a:pt x="1565" y="5832"/>
                  </a:lnTo>
                  <a:lnTo>
                    <a:pt x="1779" y="5772"/>
                  </a:lnTo>
                  <a:lnTo>
                    <a:pt x="1992" y="5652"/>
                  </a:lnTo>
                  <a:lnTo>
                    <a:pt x="2206" y="5531"/>
                  </a:lnTo>
                  <a:lnTo>
                    <a:pt x="2490" y="5411"/>
                  </a:lnTo>
                  <a:lnTo>
                    <a:pt x="2704" y="5351"/>
                  </a:lnTo>
                  <a:lnTo>
                    <a:pt x="3059" y="5231"/>
                  </a:lnTo>
                  <a:lnTo>
                    <a:pt x="3415" y="5171"/>
                  </a:lnTo>
                  <a:lnTo>
                    <a:pt x="3699" y="4870"/>
                  </a:lnTo>
                  <a:lnTo>
                    <a:pt x="3913" y="4509"/>
                  </a:lnTo>
                  <a:lnTo>
                    <a:pt x="4197" y="4089"/>
                  </a:lnTo>
                  <a:lnTo>
                    <a:pt x="4411" y="3608"/>
                  </a:lnTo>
                  <a:lnTo>
                    <a:pt x="4482" y="3127"/>
                  </a:lnTo>
                  <a:lnTo>
                    <a:pt x="4695" y="2706"/>
                  </a:lnTo>
                  <a:lnTo>
                    <a:pt x="4909" y="2345"/>
                  </a:lnTo>
                  <a:lnTo>
                    <a:pt x="5264" y="2044"/>
                  </a:lnTo>
                  <a:lnTo>
                    <a:pt x="5620" y="1744"/>
                  </a:lnTo>
                  <a:lnTo>
                    <a:pt x="6047" y="1443"/>
                  </a:lnTo>
                  <a:lnTo>
                    <a:pt x="6474" y="1203"/>
                  </a:lnTo>
                  <a:lnTo>
                    <a:pt x="6971" y="962"/>
                  </a:lnTo>
                  <a:lnTo>
                    <a:pt x="7541" y="782"/>
                  </a:lnTo>
                  <a:lnTo>
                    <a:pt x="8038" y="602"/>
                  </a:lnTo>
                  <a:lnTo>
                    <a:pt x="8536" y="481"/>
                  </a:lnTo>
                  <a:lnTo>
                    <a:pt x="9034" y="301"/>
                  </a:lnTo>
                  <a:lnTo>
                    <a:pt x="9532" y="181"/>
                  </a:lnTo>
                  <a:lnTo>
                    <a:pt x="10030" y="121"/>
                  </a:lnTo>
                  <a:lnTo>
                    <a:pt x="10599" y="60"/>
                  </a:lnTo>
                  <a:lnTo>
                    <a:pt x="11097" y="0"/>
                  </a:lnTo>
                  <a:lnTo>
                    <a:pt x="11666" y="60"/>
                  </a:lnTo>
                  <a:lnTo>
                    <a:pt x="12306" y="241"/>
                  </a:lnTo>
                  <a:lnTo>
                    <a:pt x="12947" y="421"/>
                  </a:lnTo>
                  <a:lnTo>
                    <a:pt x="13587" y="662"/>
                  </a:lnTo>
                  <a:lnTo>
                    <a:pt x="14156" y="902"/>
                  </a:lnTo>
                  <a:lnTo>
                    <a:pt x="14725" y="1143"/>
                  </a:lnTo>
                  <a:lnTo>
                    <a:pt x="15294" y="1443"/>
                  </a:lnTo>
                  <a:lnTo>
                    <a:pt x="15792" y="1804"/>
                  </a:lnTo>
                  <a:lnTo>
                    <a:pt x="16361" y="2165"/>
                  </a:lnTo>
                  <a:lnTo>
                    <a:pt x="16219" y="3006"/>
                  </a:lnTo>
                  <a:lnTo>
                    <a:pt x="16076" y="3848"/>
                  </a:lnTo>
                  <a:lnTo>
                    <a:pt x="15863" y="4750"/>
                  </a:lnTo>
                  <a:lnTo>
                    <a:pt x="15650" y="5652"/>
                  </a:lnTo>
                  <a:lnTo>
                    <a:pt x="15436" y="5832"/>
                  </a:lnTo>
                  <a:lnTo>
                    <a:pt x="15081" y="5952"/>
                  </a:lnTo>
                  <a:lnTo>
                    <a:pt x="14796" y="6012"/>
                  </a:lnTo>
                  <a:lnTo>
                    <a:pt x="14440" y="6073"/>
                  </a:lnTo>
                  <a:lnTo>
                    <a:pt x="14014" y="6133"/>
                  </a:lnTo>
                  <a:lnTo>
                    <a:pt x="13658" y="6253"/>
                  </a:lnTo>
                  <a:lnTo>
                    <a:pt x="13302" y="6373"/>
                  </a:lnTo>
                  <a:lnTo>
                    <a:pt x="13018" y="6553"/>
                  </a:lnTo>
                  <a:lnTo>
                    <a:pt x="12804" y="6854"/>
                  </a:lnTo>
                  <a:lnTo>
                    <a:pt x="12591" y="7275"/>
                  </a:lnTo>
                  <a:lnTo>
                    <a:pt x="12378" y="7756"/>
                  </a:lnTo>
                  <a:lnTo>
                    <a:pt x="12306" y="8237"/>
                  </a:lnTo>
                  <a:lnTo>
                    <a:pt x="12164" y="8598"/>
                  </a:lnTo>
                  <a:lnTo>
                    <a:pt x="12022" y="8778"/>
                  </a:lnTo>
                  <a:lnTo>
                    <a:pt x="11880" y="8958"/>
                  </a:lnTo>
                  <a:lnTo>
                    <a:pt x="11666" y="9199"/>
                  </a:lnTo>
                  <a:lnTo>
                    <a:pt x="11382" y="9499"/>
                  </a:lnTo>
                  <a:lnTo>
                    <a:pt x="11097" y="9680"/>
                  </a:lnTo>
                  <a:lnTo>
                    <a:pt x="10813" y="9800"/>
                  </a:lnTo>
                  <a:lnTo>
                    <a:pt x="10457" y="9920"/>
                  </a:lnTo>
                  <a:lnTo>
                    <a:pt x="10101" y="10040"/>
                  </a:lnTo>
                  <a:lnTo>
                    <a:pt x="9674" y="10161"/>
                  </a:lnTo>
                  <a:lnTo>
                    <a:pt x="9319" y="10281"/>
                  </a:lnTo>
                  <a:lnTo>
                    <a:pt x="8892" y="10461"/>
                  </a:lnTo>
                  <a:lnTo>
                    <a:pt x="8536" y="10642"/>
                  </a:lnTo>
                  <a:lnTo>
                    <a:pt x="8181" y="10702"/>
                  </a:lnTo>
                  <a:lnTo>
                    <a:pt x="7754" y="10822"/>
                  </a:lnTo>
                  <a:lnTo>
                    <a:pt x="7327" y="10882"/>
                  </a:lnTo>
                  <a:lnTo>
                    <a:pt x="6900" y="10942"/>
                  </a:lnTo>
                  <a:lnTo>
                    <a:pt x="6474" y="11002"/>
                  </a:lnTo>
                  <a:lnTo>
                    <a:pt x="6047" y="11062"/>
                  </a:lnTo>
                  <a:lnTo>
                    <a:pt x="5549" y="11123"/>
                  </a:lnTo>
                  <a:lnTo>
                    <a:pt x="5122" y="1112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1" name="Shape 631"/>
            <p:cNvSpPr/>
            <p:nvPr/>
          </p:nvSpPr>
          <p:spPr>
            <a:xfrm>
              <a:off x="992275" y="2694875"/>
              <a:ext cx="110275" cy="108250"/>
            </a:xfrm>
            <a:custGeom>
              <a:avLst/>
              <a:gdLst/>
              <a:ahLst/>
              <a:cxnLst/>
              <a:rect l="0" t="0" r="0" b="0"/>
              <a:pathLst>
                <a:path w="4411" h="4330" extrusionOk="0">
                  <a:moveTo>
                    <a:pt x="3842" y="4329"/>
                  </a:moveTo>
                  <a:lnTo>
                    <a:pt x="3273" y="3969"/>
                  </a:lnTo>
                  <a:lnTo>
                    <a:pt x="2775" y="3608"/>
                  </a:lnTo>
                  <a:lnTo>
                    <a:pt x="2277" y="3127"/>
                  </a:lnTo>
                  <a:lnTo>
                    <a:pt x="1921" y="2706"/>
                  </a:lnTo>
                  <a:lnTo>
                    <a:pt x="1495" y="2225"/>
                  </a:lnTo>
                  <a:lnTo>
                    <a:pt x="1068" y="1744"/>
                  </a:lnTo>
                  <a:lnTo>
                    <a:pt x="641" y="1263"/>
                  </a:lnTo>
                  <a:lnTo>
                    <a:pt x="143" y="782"/>
                  </a:lnTo>
                  <a:lnTo>
                    <a:pt x="1" y="1"/>
                  </a:lnTo>
                  <a:lnTo>
                    <a:pt x="641" y="181"/>
                  </a:lnTo>
                  <a:lnTo>
                    <a:pt x="1068" y="662"/>
                  </a:lnTo>
                  <a:lnTo>
                    <a:pt x="1423" y="1143"/>
                  </a:lnTo>
                  <a:lnTo>
                    <a:pt x="1850" y="1624"/>
                  </a:lnTo>
                  <a:lnTo>
                    <a:pt x="2277" y="2105"/>
                  </a:lnTo>
                  <a:lnTo>
                    <a:pt x="2704" y="2586"/>
                  </a:lnTo>
                  <a:lnTo>
                    <a:pt x="3202" y="3007"/>
                  </a:lnTo>
                  <a:lnTo>
                    <a:pt x="3771" y="3427"/>
                  </a:lnTo>
                  <a:lnTo>
                    <a:pt x="4411" y="3788"/>
                  </a:lnTo>
                  <a:lnTo>
                    <a:pt x="3842" y="432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2" name="Shape 632"/>
            <p:cNvSpPr/>
            <p:nvPr/>
          </p:nvSpPr>
          <p:spPr>
            <a:xfrm>
              <a:off x="2240650" y="2684350"/>
              <a:ext cx="168975" cy="100725"/>
            </a:xfrm>
            <a:custGeom>
              <a:avLst/>
              <a:gdLst/>
              <a:ahLst/>
              <a:cxnLst/>
              <a:rect l="0" t="0" r="0" b="0"/>
              <a:pathLst>
                <a:path w="6759" h="4029" extrusionOk="0">
                  <a:moveTo>
                    <a:pt x="5833" y="4029"/>
                  </a:moveTo>
                  <a:lnTo>
                    <a:pt x="5264" y="3909"/>
                  </a:lnTo>
                  <a:lnTo>
                    <a:pt x="4838" y="3728"/>
                  </a:lnTo>
                  <a:lnTo>
                    <a:pt x="4340" y="3488"/>
                  </a:lnTo>
                  <a:lnTo>
                    <a:pt x="3771" y="3307"/>
                  </a:lnTo>
                  <a:lnTo>
                    <a:pt x="3273" y="3067"/>
                  </a:lnTo>
                  <a:lnTo>
                    <a:pt x="2775" y="2766"/>
                  </a:lnTo>
                  <a:lnTo>
                    <a:pt x="2277" y="2406"/>
                  </a:lnTo>
                  <a:lnTo>
                    <a:pt x="1850" y="2045"/>
                  </a:lnTo>
                  <a:lnTo>
                    <a:pt x="1352" y="1684"/>
                  </a:lnTo>
                  <a:lnTo>
                    <a:pt x="925" y="1263"/>
                  </a:lnTo>
                  <a:lnTo>
                    <a:pt x="427" y="903"/>
                  </a:lnTo>
                  <a:lnTo>
                    <a:pt x="1" y="602"/>
                  </a:lnTo>
                  <a:lnTo>
                    <a:pt x="143" y="1"/>
                  </a:lnTo>
                  <a:lnTo>
                    <a:pt x="925" y="542"/>
                  </a:lnTo>
                  <a:lnTo>
                    <a:pt x="1708" y="1083"/>
                  </a:lnTo>
                  <a:lnTo>
                    <a:pt x="2419" y="1684"/>
                  </a:lnTo>
                  <a:lnTo>
                    <a:pt x="3202" y="2225"/>
                  </a:lnTo>
                  <a:lnTo>
                    <a:pt x="3984" y="2766"/>
                  </a:lnTo>
                  <a:lnTo>
                    <a:pt x="4838" y="3187"/>
                  </a:lnTo>
                  <a:lnTo>
                    <a:pt x="5762" y="3548"/>
                  </a:lnTo>
                  <a:lnTo>
                    <a:pt x="6758" y="3788"/>
                  </a:lnTo>
                  <a:lnTo>
                    <a:pt x="5833" y="402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3" name="Shape 633"/>
            <p:cNvSpPr/>
            <p:nvPr/>
          </p:nvSpPr>
          <p:spPr>
            <a:xfrm>
              <a:off x="296975" y="2693375"/>
              <a:ext cx="42700" cy="85700"/>
            </a:xfrm>
            <a:custGeom>
              <a:avLst/>
              <a:gdLst/>
              <a:ahLst/>
              <a:cxnLst/>
              <a:rect l="0" t="0" r="0" b="0"/>
              <a:pathLst>
                <a:path w="1708" h="3428" extrusionOk="0">
                  <a:moveTo>
                    <a:pt x="1565" y="3427"/>
                  </a:moveTo>
                  <a:lnTo>
                    <a:pt x="1067" y="2706"/>
                  </a:lnTo>
                  <a:lnTo>
                    <a:pt x="640" y="1924"/>
                  </a:lnTo>
                  <a:lnTo>
                    <a:pt x="213" y="1083"/>
                  </a:lnTo>
                  <a:lnTo>
                    <a:pt x="0" y="121"/>
                  </a:lnTo>
                  <a:lnTo>
                    <a:pt x="356" y="0"/>
                  </a:lnTo>
                  <a:lnTo>
                    <a:pt x="783" y="722"/>
                  </a:lnTo>
                  <a:lnTo>
                    <a:pt x="1067" y="1503"/>
                  </a:lnTo>
                  <a:lnTo>
                    <a:pt x="1352" y="2405"/>
                  </a:lnTo>
                  <a:lnTo>
                    <a:pt x="1707" y="3307"/>
                  </a:lnTo>
                  <a:lnTo>
                    <a:pt x="1565" y="342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4" name="Shape 634"/>
            <p:cNvSpPr/>
            <p:nvPr/>
          </p:nvSpPr>
          <p:spPr>
            <a:xfrm>
              <a:off x="1712500" y="2484450"/>
              <a:ext cx="405475" cy="254050"/>
            </a:xfrm>
            <a:custGeom>
              <a:avLst/>
              <a:gdLst/>
              <a:ahLst/>
              <a:cxnLst/>
              <a:rect l="0" t="0" r="0" b="0"/>
              <a:pathLst>
                <a:path w="16219" h="10162" extrusionOk="0">
                  <a:moveTo>
                    <a:pt x="9247" y="10161"/>
                  </a:moveTo>
                  <a:lnTo>
                    <a:pt x="8252" y="10041"/>
                  </a:lnTo>
                  <a:lnTo>
                    <a:pt x="7825" y="9981"/>
                  </a:lnTo>
                  <a:lnTo>
                    <a:pt x="7469" y="9860"/>
                  </a:lnTo>
                  <a:lnTo>
                    <a:pt x="7114" y="9740"/>
                  </a:lnTo>
                  <a:lnTo>
                    <a:pt x="6758" y="9620"/>
                  </a:lnTo>
                  <a:lnTo>
                    <a:pt x="6402" y="9440"/>
                  </a:lnTo>
                  <a:lnTo>
                    <a:pt x="6047" y="9259"/>
                  </a:lnTo>
                  <a:lnTo>
                    <a:pt x="5762" y="9079"/>
                  </a:lnTo>
                  <a:lnTo>
                    <a:pt x="5477" y="8899"/>
                  </a:lnTo>
                  <a:lnTo>
                    <a:pt x="5335" y="8658"/>
                  </a:lnTo>
                  <a:lnTo>
                    <a:pt x="5122" y="8357"/>
                  </a:lnTo>
                  <a:lnTo>
                    <a:pt x="4908" y="8057"/>
                  </a:lnTo>
                  <a:lnTo>
                    <a:pt x="4624" y="7756"/>
                  </a:lnTo>
                  <a:lnTo>
                    <a:pt x="4482" y="7335"/>
                  </a:lnTo>
                  <a:lnTo>
                    <a:pt x="4482" y="6854"/>
                  </a:lnTo>
                  <a:lnTo>
                    <a:pt x="4410" y="6374"/>
                  </a:lnTo>
                  <a:lnTo>
                    <a:pt x="4197" y="5953"/>
                  </a:lnTo>
                  <a:lnTo>
                    <a:pt x="3272" y="6073"/>
                  </a:lnTo>
                  <a:lnTo>
                    <a:pt x="2917" y="6674"/>
                  </a:lnTo>
                  <a:lnTo>
                    <a:pt x="2348" y="6674"/>
                  </a:lnTo>
                  <a:lnTo>
                    <a:pt x="1992" y="6554"/>
                  </a:lnTo>
                  <a:lnTo>
                    <a:pt x="1565" y="6434"/>
                  </a:lnTo>
                  <a:lnTo>
                    <a:pt x="1067" y="6313"/>
                  </a:lnTo>
                  <a:lnTo>
                    <a:pt x="569" y="6193"/>
                  </a:lnTo>
                  <a:lnTo>
                    <a:pt x="71" y="5592"/>
                  </a:lnTo>
                  <a:lnTo>
                    <a:pt x="71" y="4810"/>
                  </a:lnTo>
                  <a:lnTo>
                    <a:pt x="0" y="4029"/>
                  </a:lnTo>
                  <a:lnTo>
                    <a:pt x="71" y="3307"/>
                  </a:lnTo>
                  <a:lnTo>
                    <a:pt x="356" y="2526"/>
                  </a:lnTo>
                  <a:lnTo>
                    <a:pt x="1281" y="2225"/>
                  </a:lnTo>
                  <a:lnTo>
                    <a:pt x="2134" y="1925"/>
                  </a:lnTo>
                  <a:lnTo>
                    <a:pt x="3059" y="1624"/>
                  </a:lnTo>
                  <a:lnTo>
                    <a:pt x="3984" y="1323"/>
                  </a:lnTo>
                  <a:lnTo>
                    <a:pt x="4908" y="1023"/>
                  </a:lnTo>
                  <a:lnTo>
                    <a:pt x="5833" y="722"/>
                  </a:lnTo>
                  <a:lnTo>
                    <a:pt x="6687" y="361"/>
                  </a:lnTo>
                  <a:lnTo>
                    <a:pt x="7611" y="1"/>
                  </a:lnTo>
                  <a:lnTo>
                    <a:pt x="7896" y="1"/>
                  </a:lnTo>
                  <a:lnTo>
                    <a:pt x="8252" y="1"/>
                  </a:lnTo>
                  <a:lnTo>
                    <a:pt x="8536" y="1"/>
                  </a:lnTo>
                  <a:lnTo>
                    <a:pt x="8821" y="1"/>
                  </a:lnTo>
                  <a:lnTo>
                    <a:pt x="9105" y="1"/>
                  </a:lnTo>
                  <a:lnTo>
                    <a:pt x="9390" y="1"/>
                  </a:lnTo>
                  <a:lnTo>
                    <a:pt x="9745" y="1"/>
                  </a:lnTo>
                  <a:lnTo>
                    <a:pt x="10101" y="1"/>
                  </a:lnTo>
                  <a:lnTo>
                    <a:pt x="10386" y="61"/>
                  </a:lnTo>
                  <a:lnTo>
                    <a:pt x="10670" y="121"/>
                  </a:lnTo>
                  <a:lnTo>
                    <a:pt x="10884" y="241"/>
                  </a:lnTo>
                  <a:lnTo>
                    <a:pt x="11097" y="422"/>
                  </a:lnTo>
                  <a:lnTo>
                    <a:pt x="11453" y="1143"/>
                  </a:lnTo>
                  <a:lnTo>
                    <a:pt x="11737" y="1864"/>
                  </a:lnTo>
                  <a:lnTo>
                    <a:pt x="12022" y="2646"/>
                  </a:lnTo>
                  <a:lnTo>
                    <a:pt x="12448" y="3307"/>
                  </a:lnTo>
                  <a:lnTo>
                    <a:pt x="12804" y="3488"/>
                  </a:lnTo>
                  <a:lnTo>
                    <a:pt x="13160" y="3608"/>
                  </a:lnTo>
                  <a:lnTo>
                    <a:pt x="13515" y="3728"/>
                  </a:lnTo>
                  <a:lnTo>
                    <a:pt x="13942" y="3848"/>
                  </a:lnTo>
                  <a:lnTo>
                    <a:pt x="14298" y="3909"/>
                  </a:lnTo>
                  <a:lnTo>
                    <a:pt x="14725" y="4029"/>
                  </a:lnTo>
                  <a:lnTo>
                    <a:pt x="15151" y="4149"/>
                  </a:lnTo>
                  <a:lnTo>
                    <a:pt x="15507" y="4329"/>
                  </a:lnTo>
                  <a:lnTo>
                    <a:pt x="15721" y="4510"/>
                  </a:lnTo>
                  <a:lnTo>
                    <a:pt x="15934" y="4690"/>
                  </a:lnTo>
                  <a:lnTo>
                    <a:pt x="16076" y="4871"/>
                  </a:lnTo>
                  <a:lnTo>
                    <a:pt x="16218" y="5231"/>
                  </a:lnTo>
                  <a:lnTo>
                    <a:pt x="16147" y="6313"/>
                  </a:lnTo>
                  <a:lnTo>
                    <a:pt x="16005" y="7456"/>
                  </a:lnTo>
                  <a:lnTo>
                    <a:pt x="15649" y="8598"/>
                  </a:lnTo>
                  <a:lnTo>
                    <a:pt x="15151" y="9620"/>
                  </a:lnTo>
                  <a:lnTo>
                    <a:pt x="14796" y="9800"/>
                  </a:lnTo>
                  <a:lnTo>
                    <a:pt x="14156" y="9860"/>
                  </a:lnTo>
                  <a:lnTo>
                    <a:pt x="13515" y="9921"/>
                  </a:lnTo>
                  <a:lnTo>
                    <a:pt x="12875" y="9981"/>
                  </a:lnTo>
                  <a:lnTo>
                    <a:pt x="12235" y="9981"/>
                  </a:lnTo>
                  <a:lnTo>
                    <a:pt x="11595" y="9981"/>
                  </a:lnTo>
                  <a:lnTo>
                    <a:pt x="10955" y="10041"/>
                  </a:lnTo>
                  <a:lnTo>
                    <a:pt x="10314" y="10101"/>
                  </a:lnTo>
                  <a:lnTo>
                    <a:pt x="9603" y="10161"/>
                  </a:lnTo>
                  <a:lnTo>
                    <a:pt x="9247" y="1016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5" name="Shape 635"/>
            <p:cNvSpPr/>
            <p:nvPr/>
          </p:nvSpPr>
          <p:spPr>
            <a:xfrm>
              <a:off x="2608750" y="2565625"/>
              <a:ext cx="120950" cy="166850"/>
            </a:xfrm>
            <a:custGeom>
              <a:avLst/>
              <a:gdLst/>
              <a:ahLst/>
              <a:cxnLst/>
              <a:rect l="0" t="0" r="0" b="0"/>
              <a:pathLst>
                <a:path w="4838" h="6674" extrusionOk="0">
                  <a:moveTo>
                    <a:pt x="143" y="6674"/>
                  </a:moveTo>
                  <a:lnTo>
                    <a:pt x="1" y="6493"/>
                  </a:lnTo>
                  <a:lnTo>
                    <a:pt x="570" y="5712"/>
                  </a:lnTo>
                  <a:lnTo>
                    <a:pt x="1139" y="4990"/>
                  </a:lnTo>
                  <a:lnTo>
                    <a:pt x="1708" y="4269"/>
                  </a:lnTo>
                  <a:lnTo>
                    <a:pt x="2277" y="3547"/>
                  </a:lnTo>
                  <a:lnTo>
                    <a:pt x="2846" y="2826"/>
                  </a:lnTo>
                  <a:lnTo>
                    <a:pt x="3344" y="2044"/>
                  </a:lnTo>
                  <a:lnTo>
                    <a:pt x="3842" y="1203"/>
                  </a:lnTo>
                  <a:lnTo>
                    <a:pt x="4340" y="301"/>
                  </a:lnTo>
                  <a:lnTo>
                    <a:pt x="4838" y="0"/>
                  </a:lnTo>
                  <a:lnTo>
                    <a:pt x="4553" y="962"/>
                  </a:lnTo>
                  <a:lnTo>
                    <a:pt x="4127" y="1864"/>
                  </a:lnTo>
                  <a:lnTo>
                    <a:pt x="3558" y="2706"/>
                  </a:lnTo>
                  <a:lnTo>
                    <a:pt x="2988" y="3547"/>
                  </a:lnTo>
                  <a:lnTo>
                    <a:pt x="2277" y="4329"/>
                  </a:lnTo>
                  <a:lnTo>
                    <a:pt x="1566" y="5110"/>
                  </a:lnTo>
                  <a:lnTo>
                    <a:pt x="855" y="5892"/>
                  </a:lnTo>
                  <a:lnTo>
                    <a:pt x="143" y="667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6" name="Shape 636"/>
            <p:cNvSpPr/>
            <p:nvPr/>
          </p:nvSpPr>
          <p:spPr>
            <a:xfrm>
              <a:off x="1029625" y="2607700"/>
              <a:ext cx="104950" cy="105250"/>
            </a:xfrm>
            <a:custGeom>
              <a:avLst/>
              <a:gdLst/>
              <a:ahLst/>
              <a:cxnLst/>
              <a:rect l="0" t="0" r="0" b="0"/>
              <a:pathLst>
                <a:path w="4198" h="4210" extrusionOk="0">
                  <a:moveTo>
                    <a:pt x="3842" y="4209"/>
                  </a:moveTo>
                  <a:lnTo>
                    <a:pt x="3344" y="3908"/>
                  </a:lnTo>
                  <a:lnTo>
                    <a:pt x="2846" y="3548"/>
                  </a:lnTo>
                  <a:lnTo>
                    <a:pt x="2419" y="3187"/>
                  </a:lnTo>
                  <a:lnTo>
                    <a:pt x="2063" y="2766"/>
                  </a:lnTo>
                  <a:lnTo>
                    <a:pt x="1708" y="2345"/>
                  </a:lnTo>
                  <a:lnTo>
                    <a:pt x="1352" y="1924"/>
                  </a:lnTo>
                  <a:lnTo>
                    <a:pt x="925" y="1504"/>
                  </a:lnTo>
                  <a:lnTo>
                    <a:pt x="498" y="1143"/>
                  </a:lnTo>
                  <a:lnTo>
                    <a:pt x="356" y="963"/>
                  </a:lnTo>
                  <a:lnTo>
                    <a:pt x="214" y="782"/>
                  </a:lnTo>
                  <a:lnTo>
                    <a:pt x="72" y="602"/>
                  </a:lnTo>
                  <a:lnTo>
                    <a:pt x="1" y="301"/>
                  </a:lnTo>
                  <a:lnTo>
                    <a:pt x="285" y="1"/>
                  </a:lnTo>
                  <a:lnTo>
                    <a:pt x="783" y="421"/>
                  </a:lnTo>
                  <a:lnTo>
                    <a:pt x="1281" y="902"/>
                  </a:lnTo>
                  <a:lnTo>
                    <a:pt x="1708" y="1383"/>
                  </a:lnTo>
                  <a:lnTo>
                    <a:pt x="2206" y="1864"/>
                  </a:lnTo>
                  <a:lnTo>
                    <a:pt x="2704" y="2405"/>
                  </a:lnTo>
                  <a:lnTo>
                    <a:pt x="3201" y="2886"/>
                  </a:lnTo>
                  <a:lnTo>
                    <a:pt x="3699" y="3367"/>
                  </a:lnTo>
                  <a:lnTo>
                    <a:pt x="4197" y="3848"/>
                  </a:lnTo>
                  <a:lnTo>
                    <a:pt x="3842" y="420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7" name="Shape 637"/>
            <p:cNvSpPr/>
            <p:nvPr/>
          </p:nvSpPr>
          <p:spPr>
            <a:xfrm>
              <a:off x="337875" y="2601700"/>
              <a:ext cx="64025" cy="94700"/>
            </a:xfrm>
            <a:custGeom>
              <a:avLst/>
              <a:gdLst/>
              <a:ahLst/>
              <a:cxnLst/>
              <a:rect l="0" t="0" r="0" b="0"/>
              <a:pathLst>
                <a:path w="2561" h="3788" extrusionOk="0">
                  <a:moveTo>
                    <a:pt x="2561" y="3788"/>
                  </a:moveTo>
                  <a:lnTo>
                    <a:pt x="2134" y="3487"/>
                  </a:lnTo>
                  <a:lnTo>
                    <a:pt x="1707" y="3126"/>
                  </a:lnTo>
                  <a:lnTo>
                    <a:pt x="1352" y="2766"/>
                  </a:lnTo>
                  <a:lnTo>
                    <a:pt x="1067" y="2345"/>
                  </a:lnTo>
                  <a:lnTo>
                    <a:pt x="783" y="1864"/>
                  </a:lnTo>
                  <a:lnTo>
                    <a:pt x="498" y="1383"/>
                  </a:lnTo>
                  <a:lnTo>
                    <a:pt x="214" y="902"/>
                  </a:lnTo>
                  <a:lnTo>
                    <a:pt x="0" y="361"/>
                  </a:lnTo>
                  <a:lnTo>
                    <a:pt x="214" y="0"/>
                  </a:lnTo>
                  <a:lnTo>
                    <a:pt x="498" y="241"/>
                  </a:lnTo>
                  <a:lnTo>
                    <a:pt x="925" y="902"/>
                  </a:lnTo>
                  <a:lnTo>
                    <a:pt x="1352" y="1623"/>
                  </a:lnTo>
                  <a:lnTo>
                    <a:pt x="1707" y="2405"/>
                  </a:lnTo>
                  <a:lnTo>
                    <a:pt x="2205" y="3187"/>
                  </a:lnTo>
                  <a:lnTo>
                    <a:pt x="2561" y="378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8" name="Shape 638"/>
            <p:cNvSpPr/>
            <p:nvPr/>
          </p:nvSpPr>
          <p:spPr>
            <a:xfrm>
              <a:off x="2580300" y="2513025"/>
              <a:ext cx="124525" cy="159325"/>
            </a:xfrm>
            <a:custGeom>
              <a:avLst/>
              <a:gdLst/>
              <a:ahLst/>
              <a:cxnLst/>
              <a:rect l="0" t="0" r="0" b="0"/>
              <a:pathLst>
                <a:path w="4981" h="6373" extrusionOk="0">
                  <a:moveTo>
                    <a:pt x="1" y="6373"/>
                  </a:moveTo>
                  <a:lnTo>
                    <a:pt x="72" y="5892"/>
                  </a:lnTo>
                  <a:lnTo>
                    <a:pt x="783" y="5291"/>
                  </a:lnTo>
                  <a:lnTo>
                    <a:pt x="1352" y="4629"/>
                  </a:lnTo>
                  <a:lnTo>
                    <a:pt x="1921" y="3968"/>
                  </a:lnTo>
                  <a:lnTo>
                    <a:pt x="2490" y="3307"/>
                  </a:lnTo>
                  <a:lnTo>
                    <a:pt x="2917" y="2525"/>
                  </a:lnTo>
                  <a:lnTo>
                    <a:pt x="3344" y="1744"/>
                  </a:lnTo>
                  <a:lnTo>
                    <a:pt x="3771" y="902"/>
                  </a:lnTo>
                  <a:lnTo>
                    <a:pt x="4126" y="0"/>
                  </a:lnTo>
                  <a:lnTo>
                    <a:pt x="4980" y="0"/>
                  </a:lnTo>
                  <a:lnTo>
                    <a:pt x="4553" y="842"/>
                  </a:lnTo>
                  <a:lnTo>
                    <a:pt x="4126" y="1683"/>
                  </a:lnTo>
                  <a:lnTo>
                    <a:pt x="3629" y="2465"/>
                  </a:lnTo>
                  <a:lnTo>
                    <a:pt x="3131" y="3247"/>
                  </a:lnTo>
                  <a:lnTo>
                    <a:pt x="2562" y="3968"/>
                  </a:lnTo>
                  <a:lnTo>
                    <a:pt x="1921" y="4750"/>
                  </a:lnTo>
                  <a:lnTo>
                    <a:pt x="1210" y="5471"/>
                  </a:lnTo>
                  <a:lnTo>
                    <a:pt x="428" y="6192"/>
                  </a:lnTo>
                  <a:lnTo>
                    <a:pt x="1" y="637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39" name="Shape 639"/>
            <p:cNvSpPr/>
            <p:nvPr/>
          </p:nvSpPr>
          <p:spPr>
            <a:xfrm>
              <a:off x="2197975" y="2561100"/>
              <a:ext cx="174300" cy="106750"/>
            </a:xfrm>
            <a:custGeom>
              <a:avLst/>
              <a:gdLst/>
              <a:ahLst/>
              <a:cxnLst/>
              <a:rect l="0" t="0" r="0" b="0"/>
              <a:pathLst>
                <a:path w="6972" h="4270" extrusionOk="0">
                  <a:moveTo>
                    <a:pt x="6616" y="4269"/>
                  </a:moveTo>
                  <a:lnTo>
                    <a:pt x="5620" y="3969"/>
                  </a:lnTo>
                  <a:lnTo>
                    <a:pt x="4695" y="3608"/>
                  </a:lnTo>
                  <a:lnTo>
                    <a:pt x="3770" y="3187"/>
                  </a:lnTo>
                  <a:lnTo>
                    <a:pt x="2917" y="2706"/>
                  </a:lnTo>
                  <a:lnTo>
                    <a:pt x="2134" y="2165"/>
                  </a:lnTo>
                  <a:lnTo>
                    <a:pt x="1423" y="1624"/>
                  </a:lnTo>
                  <a:lnTo>
                    <a:pt x="712" y="963"/>
                  </a:lnTo>
                  <a:lnTo>
                    <a:pt x="0" y="241"/>
                  </a:lnTo>
                  <a:lnTo>
                    <a:pt x="498" y="1"/>
                  </a:lnTo>
                  <a:lnTo>
                    <a:pt x="1210" y="542"/>
                  </a:lnTo>
                  <a:lnTo>
                    <a:pt x="1921" y="1143"/>
                  </a:lnTo>
                  <a:lnTo>
                    <a:pt x="2703" y="1684"/>
                  </a:lnTo>
                  <a:lnTo>
                    <a:pt x="3415" y="2225"/>
                  </a:lnTo>
                  <a:lnTo>
                    <a:pt x="4268" y="2766"/>
                  </a:lnTo>
                  <a:lnTo>
                    <a:pt x="5122" y="3187"/>
                  </a:lnTo>
                  <a:lnTo>
                    <a:pt x="5975" y="3608"/>
                  </a:lnTo>
                  <a:lnTo>
                    <a:pt x="6971" y="3969"/>
                  </a:lnTo>
                  <a:lnTo>
                    <a:pt x="6616" y="426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0" name="Shape 640"/>
            <p:cNvSpPr/>
            <p:nvPr/>
          </p:nvSpPr>
          <p:spPr>
            <a:xfrm>
              <a:off x="1075850" y="2504000"/>
              <a:ext cx="119175" cy="115750"/>
            </a:xfrm>
            <a:custGeom>
              <a:avLst/>
              <a:gdLst/>
              <a:ahLst/>
              <a:cxnLst/>
              <a:rect l="0" t="0" r="0" b="0"/>
              <a:pathLst>
                <a:path w="4767" h="4630" extrusionOk="0">
                  <a:moveTo>
                    <a:pt x="4056" y="4630"/>
                  </a:moveTo>
                  <a:lnTo>
                    <a:pt x="3344" y="4149"/>
                  </a:lnTo>
                  <a:lnTo>
                    <a:pt x="2775" y="3668"/>
                  </a:lnTo>
                  <a:lnTo>
                    <a:pt x="2206" y="3187"/>
                  </a:lnTo>
                  <a:lnTo>
                    <a:pt x="1708" y="2646"/>
                  </a:lnTo>
                  <a:lnTo>
                    <a:pt x="1281" y="2105"/>
                  </a:lnTo>
                  <a:lnTo>
                    <a:pt x="783" y="1563"/>
                  </a:lnTo>
                  <a:lnTo>
                    <a:pt x="428" y="962"/>
                  </a:lnTo>
                  <a:lnTo>
                    <a:pt x="1" y="361"/>
                  </a:lnTo>
                  <a:lnTo>
                    <a:pt x="286" y="0"/>
                  </a:lnTo>
                  <a:lnTo>
                    <a:pt x="570" y="121"/>
                  </a:lnTo>
                  <a:lnTo>
                    <a:pt x="997" y="662"/>
                  </a:lnTo>
                  <a:lnTo>
                    <a:pt x="1495" y="1263"/>
                  </a:lnTo>
                  <a:lnTo>
                    <a:pt x="1922" y="1864"/>
                  </a:lnTo>
                  <a:lnTo>
                    <a:pt x="2419" y="2405"/>
                  </a:lnTo>
                  <a:lnTo>
                    <a:pt x="2917" y="2946"/>
                  </a:lnTo>
                  <a:lnTo>
                    <a:pt x="3486" y="3487"/>
                  </a:lnTo>
                  <a:lnTo>
                    <a:pt x="4127" y="3968"/>
                  </a:lnTo>
                  <a:lnTo>
                    <a:pt x="4767" y="4449"/>
                  </a:lnTo>
                  <a:lnTo>
                    <a:pt x="4056" y="463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1" name="Shape 641"/>
            <p:cNvSpPr/>
            <p:nvPr/>
          </p:nvSpPr>
          <p:spPr>
            <a:xfrm>
              <a:off x="373425" y="2513025"/>
              <a:ext cx="58725" cy="102225"/>
            </a:xfrm>
            <a:custGeom>
              <a:avLst/>
              <a:gdLst/>
              <a:ahLst/>
              <a:cxnLst/>
              <a:rect l="0" t="0" r="0" b="0"/>
              <a:pathLst>
                <a:path w="2349" h="4089" extrusionOk="0">
                  <a:moveTo>
                    <a:pt x="2135" y="4088"/>
                  </a:moveTo>
                  <a:lnTo>
                    <a:pt x="1779" y="3728"/>
                  </a:lnTo>
                  <a:lnTo>
                    <a:pt x="1495" y="3307"/>
                  </a:lnTo>
                  <a:lnTo>
                    <a:pt x="1210" y="2886"/>
                  </a:lnTo>
                  <a:lnTo>
                    <a:pt x="925" y="2465"/>
                  </a:lnTo>
                  <a:lnTo>
                    <a:pt x="712" y="1984"/>
                  </a:lnTo>
                  <a:lnTo>
                    <a:pt x="499" y="1563"/>
                  </a:lnTo>
                  <a:lnTo>
                    <a:pt x="214" y="1022"/>
                  </a:lnTo>
                  <a:lnTo>
                    <a:pt x="1" y="541"/>
                  </a:lnTo>
                  <a:lnTo>
                    <a:pt x="72" y="0"/>
                  </a:lnTo>
                  <a:lnTo>
                    <a:pt x="570" y="361"/>
                  </a:lnTo>
                  <a:lnTo>
                    <a:pt x="997" y="1202"/>
                  </a:lnTo>
                  <a:lnTo>
                    <a:pt x="1352" y="2164"/>
                  </a:lnTo>
                  <a:lnTo>
                    <a:pt x="1779" y="3066"/>
                  </a:lnTo>
                  <a:lnTo>
                    <a:pt x="2348" y="3908"/>
                  </a:lnTo>
                  <a:lnTo>
                    <a:pt x="2135" y="408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2" name="Shape 642"/>
            <p:cNvSpPr/>
            <p:nvPr/>
          </p:nvSpPr>
          <p:spPr>
            <a:xfrm>
              <a:off x="2574975" y="2428850"/>
              <a:ext cx="101375" cy="141300"/>
            </a:xfrm>
            <a:custGeom>
              <a:avLst/>
              <a:gdLst/>
              <a:ahLst/>
              <a:cxnLst/>
              <a:rect l="0" t="0" r="0" b="0"/>
              <a:pathLst>
                <a:path w="4055" h="5652" extrusionOk="0">
                  <a:moveTo>
                    <a:pt x="72" y="5652"/>
                  </a:moveTo>
                  <a:lnTo>
                    <a:pt x="0" y="5351"/>
                  </a:lnTo>
                  <a:lnTo>
                    <a:pt x="427" y="4750"/>
                  </a:lnTo>
                  <a:lnTo>
                    <a:pt x="854" y="4209"/>
                  </a:lnTo>
                  <a:lnTo>
                    <a:pt x="1352" y="3668"/>
                  </a:lnTo>
                  <a:lnTo>
                    <a:pt x="1779" y="3066"/>
                  </a:lnTo>
                  <a:lnTo>
                    <a:pt x="2206" y="2525"/>
                  </a:lnTo>
                  <a:lnTo>
                    <a:pt x="2632" y="1864"/>
                  </a:lnTo>
                  <a:lnTo>
                    <a:pt x="2988" y="1203"/>
                  </a:lnTo>
                  <a:lnTo>
                    <a:pt x="3344" y="421"/>
                  </a:lnTo>
                  <a:lnTo>
                    <a:pt x="3913" y="0"/>
                  </a:lnTo>
                  <a:lnTo>
                    <a:pt x="4055" y="301"/>
                  </a:lnTo>
                  <a:lnTo>
                    <a:pt x="3699" y="1082"/>
                  </a:lnTo>
                  <a:lnTo>
                    <a:pt x="3344" y="1804"/>
                  </a:lnTo>
                  <a:lnTo>
                    <a:pt x="2846" y="2465"/>
                  </a:lnTo>
                  <a:lnTo>
                    <a:pt x="2419" y="3127"/>
                  </a:lnTo>
                  <a:lnTo>
                    <a:pt x="1850" y="3788"/>
                  </a:lnTo>
                  <a:lnTo>
                    <a:pt x="1281" y="4389"/>
                  </a:lnTo>
                  <a:lnTo>
                    <a:pt x="712" y="4990"/>
                  </a:lnTo>
                  <a:lnTo>
                    <a:pt x="72" y="565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3" name="Shape 643"/>
            <p:cNvSpPr/>
            <p:nvPr/>
          </p:nvSpPr>
          <p:spPr>
            <a:xfrm>
              <a:off x="1259025" y="1025050"/>
              <a:ext cx="757575" cy="1536075"/>
            </a:xfrm>
            <a:custGeom>
              <a:avLst/>
              <a:gdLst/>
              <a:ahLst/>
              <a:cxnLst/>
              <a:rect l="0" t="0" r="0" b="0"/>
              <a:pathLst>
                <a:path w="30303" h="61443" extrusionOk="0">
                  <a:moveTo>
                    <a:pt x="925" y="61443"/>
                  </a:moveTo>
                  <a:lnTo>
                    <a:pt x="854" y="61202"/>
                  </a:lnTo>
                  <a:lnTo>
                    <a:pt x="712" y="60902"/>
                  </a:lnTo>
                  <a:lnTo>
                    <a:pt x="641" y="60541"/>
                  </a:lnTo>
                  <a:lnTo>
                    <a:pt x="427" y="60240"/>
                  </a:lnTo>
                  <a:lnTo>
                    <a:pt x="427" y="59579"/>
                  </a:lnTo>
                  <a:lnTo>
                    <a:pt x="499" y="58798"/>
                  </a:lnTo>
                  <a:lnTo>
                    <a:pt x="570" y="58076"/>
                  </a:lnTo>
                  <a:lnTo>
                    <a:pt x="783" y="57355"/>
                  </a:lnTo>
                  <a:lnTo>
                    <a:pt x="1068" y="56994"/>
                  </a:lnTo>
                  <a:lnTo>
                    <a:pt x="1565" y="56754"/>
                  </a:lnTo>
                  <a:lnTo>
                    <a:pt x="2063" y="56513"/>
                  </a:lnTo>
                  <a:lnTo>
                    <a:pt x="2561" y="56273"/>
                  </a:lnTo>
                  <a:lnTo>
                    <a:pt x="3059" y="55972"/>
                  </a:lnTo>
                  <a:lnTo>
                    <a:pt x="3344" y="55731"/>
                  </a:lnTo>
                  <a:lnTo>
                    <a:pt x="3486" y="55551"/>
                  </a:lnTo>
                  <a:lnTo>
                    <a:pt x="3628" y="55371"/>
                  </a:lnTo>
                  <a:lnTo>
                    <a:pt x="3771" y="55070"/>
                  </a:lnTo>
                  <a:lnTo>
                    <a:pt x="3628" y="54890"/>
                  </a:lnTo>
                  <a:lnTo>
                    <a:pt x="3344" y="54770"/>
                  </a:lnTo>
                  <a:lnTo>
                    <a:pt x="2988" y="54770"/>
                  </a:lnTo>
                  <a:lnTo>
                    <a:pt x="2704" y="54890"/>
                  </a:lnTo>
                  <a:lnTo>
                    <a:pt x="2419" y="53206"/>
                  </a:lnTo>
                  <a:lnTo>
                    <a:pt x="2135" y="51523"/>
                  </a:lnTo>
                  <a:lnTo>
                    <a:pt x="1779" y="49780"/>
                  </a:lnTo>
                  <a:lnTo>
                    <a:pt x="1494" y="48096"/>
                  </a:lnTo>
                  <a:lnTo>
                    <a:pt x="1139" y="46353"/>
                  </a:lnTo>
                  <a:lnTo>
                    <a:pt x="854" y="44669"/>
                  </a:lnTo>
                  <a:lnTo>
                    <a:pt x="499" y="42926"/>
                  </a:lnTo>
                  <a:lnTo>
                    <a:pt x="214" y="41242"/>
                  </a:lnTo>
                  <a:lnTo>
                    <a:pt x="712" y="40942"/>
                  </a:lnTo>
                  <a:lnTo>
                    <a:pt x="1139" y="40641"/>
                  </a:lnTo>
                  <a:lnTo>
                    <a:pt x="1565" y="40281"/>
                  </a:lnTo>
                  <a:lnTo>
                    <a:pt x="1850" y="39860"/>
                  </a:lnTo>
                  <a:lnTo>
                    <a:pt x="1281" y="33788"/>
                  </a:lnTo>
                  <a:lnTo>
                    <a:pt x="783" y="27776"/>
                  </a:lnTo>
                  <a:lnTo>
                    <a:pt x="356" y="21703"/>
                  </a:lnTo>
                  <a:lnTo>
                    <a:pt x="1" y="15631"/>
                  </a:lnTo>
                  <a:lnTo>
                    <a:pt x="214" y="15511"/>
                  </a:lnTo>
                  <a:lnTo>
                    <a:pt x="641" y="15391"/>
                  </a:lnTo>
                  <a:lnTo>
                    <a:pt x="996" y="15271"/>
                  </a:lnTo>
                  <a:lnTo>
                    <a:pt x="1210" y="15030"/>
                  </a:lnTo>
                  <a:lnTo>
                    <a:pt x="1637" y="14429"/>
                  </a:lnTo>
                  <a:lnTo>
                    <a:pt x="1637" y="11784"/>
                  </a:lnTo>
                  <a:lnTo>
                    <a:pt x="1779" y="9078"/>
                  </a:lnTo>
                  <a:lnTo>
                    <a:pt x="1992" y="6373"/>
                  </a:lnTo>
                  <a:lnTo>
                    <a:pt x="2561" y="3607"/>
                  </a:lnTo>
                  <a:lnTo>
                    <a:pt x="2561" y="3186"/>
                  </a:lnTo>
                  <a:lnTo>
                    <a:pt x="2561" y="2766"/>
                  </a:lnTo>
                  <a:lnTo>
                    <a:pt x="2561" y="2345"/>
                  </a:lnTo>
                  <a:lnTo>
                    <a:pt x="2775" y="1864"/>
                  </a:lnTo>
                  <a:lnTo>
                    <a:pt x="2846" y="2104"/>
                  </a:lnTo>
                  <a:lnTo>
                    <a:pt x="2846" y="2405"/>
                  </a:lnTo>
                  <a:lnTo>
                    <a:pt x="2846" y="2705"/>
                  </a:lnTo>
                  <a:lnTo>
                    <a:pt x="2917" y="3006"/>
                  </a:lnTo>
                  <a:lnTo>
                    <a:pt x="3344" y="3487"/>
                  </a:lnTo>
                  <a:lnTo>
                    <a:pt x="3771" y="3607"/>
                  </a:lnTo>
                  <a:lnTo>
                    <a:pt x="4197" y="3667"/>
                  </a:lnTo>
                  <a:lnTo>
                    <a:pt x="4624" y="3667"/>
                  </a:lnTo>
                  <a:lnTo>
                    <a:pt x="5051" y="3607"/>
                  </a:lnTo>
                  <a:lnTo>
                    <a:pt x="5478" y="3607"/>
                  </a:lnTo>
                  <a:lnTo>
                    <a:pt x="5905" y="3607"/>
                  </a:lnTo>
                  <a:lnTo>
                    <a:pt x="6331" y="3607"/>
                  </a:lnTo>
                  <a:lnTo>
                    <a:pt x="6758" y="3607"/>
                  </a:lnTo>
                  <a:lnTo>
                    <a:pt x="7825" y="3126"/>
                  </a:lnTo>
                  <a:lnTo>
                    <a:pt x="8110" y="2946"/>
                  </a:lnTo>
                  <a:lnTo>
                    <a:pt x="8252" y="2705"/>
                  </a:lnTo>
                  <a:lnTo>
                    <a:pt x="8394" y="2525"/>
                  </a:lnTo>
                  <a:lnTo>
                    <a:pt x="8679" y="2224"/>
                  </a:lnTo>
                  <a:lnTo>
                    <a:pt x="8892" y="1202"/>
                  </a:lnTo>
                  <a:lnTo>
                    <a:pt x="9675" y="1082"/>
                  </a:lnTo>
                  <a:lnTo>
                    <a:pt x="10457" y="1022"/>
                  </a:lnTo>
                  <a:lnTo>
                    <a:pt x="11239" y="902"/>
                  </a:lnTo>
                  <a:lnTo>
                    <a:pt x="12093" y="842"/>
                  </a:lnTo>
                  <a:lnTo>
                    <a:pt x="12876" y="721"/>
                  </a:lnTo>
                  <a:lnTo>
                    <a:pt x="13729" y="661"/>
                  </a:lnTo>
                  <a:lnTo>
                    <a:pt x="14512" y="601"/>
                  </a:lnTo>
                  <a:lnTo>
                    <a:pt x="15365" y="541"/>
                  </a:lnTo>
                  <a:lnTo>
                    <a:pt x="16219" y="481"/>
                  </a:lnTo>
                  <a:lnTo>
                    <a:pt x="17001" y="421"/>
                  </a:lnTo>
                  <a:lnTo>
                    <a:pt x="17855" y="361"/>
                  </a:lnTo>
                  <a:lnTo>
                    <a:pt x="18708" y="301"/>
                  </a:lnTo>
                  <a:lnTo>
                    <a:pt x="19491" y="240"/>
                  </a:lnTo>
                  <a:lnTo>
                    <a:pt x="20344" y="120"/>
                  </a:lnTo>
                  <a:lnTo>
                    <a:pt x="21198" y="60"/>
                  </a:lnTo>
                  <a:lnTo>
                    <a:pt x="21980" y="0"/>
                  </a:lnTo>
                  <a:lnTo>
                    <a:pt x="22052" y="541"/>
                  </a:lnTo>
                  <a:lnTo>
                    <a:pt x="22052" y="1082"/>
                  </a:lnTo>
                  <a:lnTo>
                    <a:pt x="21980" y="1623"/>
                  </a:lnTo>
                  <a:lnTo>
                    <a:pt x="21980" y="2224"/>
                  </a:lnTo>
                  <a:lnTo>
                    <a:pt x="22407" y="2465"/>
                  </a:lnTo>
                  <a:lnTo>
                    <a:pt x="22905" y="2525"/>
                  </a:lnTo>
                  <a:lnTo>
                    <a:pt x="23403" y="2585"/>
                  </a:lnTo>
                  <a:lnTo>
                    <a:pt x="23901" y="2525"/>
                  </a:lnTo>
                  <a:lnTo>
                    <a:pt x="24470" y="2465"/>
                  </a:lnTo>
                  <a:lnTo>
                    <a:pt x="24968" y="2405"/>
                  </a:lnTo>
                  <a:lnTo>
                    <a:pt x="25537" y="2285"/>
                  </a:lnTo>
                  <a:lnTo>
                    <a:pt x="26035" y="2224"/>
                  </a:lnTo>
                  <a:lnTo>
                    <a:pt x="26391" y="2645"/>
                  </a:lnTo>
                  <a:lnTo>
                    <a:pt x="26675" y="4870"/>
                  </a:lnTo>
                  <a:lnTo>
                    <a:pt x="26889" y="7154"/>
                  </a:lnTo>
                  <a:lnTo>
                    <a:pt x="26960" y="9379"/>
                  </a:lnTo>
                  <a:lnTo>
                    <a:pt x="27102" y="11723"/>
                  </a:lnTo>
                  <a:lnTo>
                    <a:pt x="27173" y="13106"/>
                  </a:lnTo>
                  <a:lnTo>
                    <a:pt x="27244" y="13287"/>
                  </a:lnTo>
                  <a:lnTo>
                    <a:pt x="27315" y="13527"/>
                  </a:lnTo>
                  <a:lnTo>
                    <a:pt x="27386" y="13707"/>
                  </a:lnTo>
                  <a:lnTo>
                    <a:pt x="27529" y="14008"/>
                  </a:lnTo>
                  <a:lnTo>
                    <a:pt x="27884" y="14249"/>
                  </a:lnTo>
                  <a:lnTo>
                    <a:pt x="28382" y="14369"/>
                  </a:lnTo>
                  <a:lnTo>
                    <a:pt x="28809" y="14549"/>
                  </a:lnTo>
                  <a:lnTo>
                    <a:pt x="29165" y="14850"/>
                  </a:lnTo>
                  <a:lnTo>
                    <a:pt x="29236" y="15150"/>
                  </a:lnTo>
                  <a:lnTo>
                    <a:pt x="29307" y="15451"/>
                  </a:lnTo>
                  <a:lnTo>
                    <a:pt x="29378" y="15691"/>
                  </a:lnTo>
                  <a:lnTo>
                    <a:pt x="29236" y="16052"/>
                  </a:lnTo>
                  <a:lnTo>
                    <a:pt x="28667" y="20681"/>
                  </a:lnTo>
                  <a:lnTo>
                    <a:pt x="28382" y="25431"/>
                  </a:lnTo>
                  <a:lnTo>
                    <a:pt x="28169" y="30240"/>
                  </a:lnTo>
                  <a:lnTo>
                    <a:pt x="27884" y="34990"/>
                  </a:lnTo>
                  <a:lnTo>
                    <a:pt x="28169" y="35411"/>
                  </a:lnTo>
                  <a:lnTo>
                    <a:pt x="28453" y="35892"/>
                  </a:lnTo>
                  <a:lnTo>
                    <a:pt x="28738" y="36433"/>
                  </a:lnTo>
                  <a:lnTo>
                    <a:pt x="28880" y="37034"/>
                  </a:lnTo>
                  <a:lnTo>
                    <a:pt x="29023" y="39138"/>
                  </a:lnTo>
                  <a:lnTo>
                    <a:pt x="28951" y="41303"/>
                  </a:lnTo>
                  <a:lnTo>
                    <a:pt x="28738" y="43527"/>
                  </a:lnTo>
                  <a:lnTo>
                    <a:pt x="28453" y="45812"/>
                  </a:lnTo>
                  <a:lnTo>
                    <a:pt x="28311" y="47976"/>
                  </a:lnTo>
                  <a:lnTo>
                    <a:pt x="28382" y="50140"/>
                  </a:lnTo>
                  <a:lnTo>
                    <a:pt x="28880" y="52184"/>
                  </a:lnTo>
                  <a:lnTo>
                    <a:pt x="29805" y="54048"/>
                  </a:lnTo>
                  <a:lnTo>
                    <a:pt x="29947" y="54289"/>
                  </a:lnTo>
                  <a:lnTo>
                    <a:pt x="30018" y="54589"/>
                  </a:lnTo>
                  <a:lnTo>
                    <a:pt x="30161" y="54890"/>
                  </a:lnTo>
                  <a:lnTo>
                    <a:pt x="30303" y="55190"/>
                  </a:lnTo>
                  <a:lnTo>
                    <a:pt x="30303" y="55792"/>
                  </a:lnTo>
                  <a:lnTo>
                    <a:pt x="30303" y="56393"/>
                  </a:lnTo>
                  <a:lnTo>
                    <a:pt x="30232" y="57054"/>
                  </a:lnTo>
                  <a:lnTo>
                    <a:pt x="30090" y="57715"/>
                  </a:lnTo>
                  <a:lnTo>
                    <a:pt x="29805" y="57655"/>
                  </a:lnTo>
                  <a:lnTo>
                    <a:pt x="29449" y="57535"/>
                  </a:lnTo>
                  <a:lnTo>
                    <a:pt x="29094" y="57475"/>
                  </a:lnTo>
                  <a:lnTo>
                    <a:pt x="28738" y="57355"/>
                  </a:lnTo>
                  <a:lnTo>
                    <a:pt x="27315" y="57295"/>
                  </a:lnTo>
                  <a:lnTo>
                    <a:pt x="25964" y="57475"/>
                  </a:lnTo>
                  <a:lnTo>
                    <a:pt x="24612" y="57776"/>
                  </a:lnTo>
                  <a:lnTo>
                    <a:pt x="23332" y="58136"/>
                  </a:lnTo>
                  <a:lnTo>
                    <a:pt x="22052" y="58617"/>
                  </a:lnTo>
                  <a:lnTo>
                    <a:pt x="20700" y="59098"/>
                  </a:lnTo>
                  <a:lnTo>
                    <a:pt x="19349" y="59579"/>
                  </a:lnTo>
                  <a:lnTo>
                    <a:pt x="17926" y="60000"/>
                  </a:lnTo>
                  <a:lnTo>
                    <a:pt x="17499" y="59760"/>
                  </a:lnTo>
                  <a:lnTo>
                    <a:pt x="17357" y="58737"/>
                  </a:lnTo>
                  <a:lnTo>
                    <a:pt x="17286" y="57715"/>
                  </a:lnTo>
                  <a:lnTo>
                    <a:pt x="17286" y="56693"/>
                  </a:lnTo>
                  <a:lnTo>
                    <a:pt x="17215" y="55611"/>
                  </a:lnTo>
                  <a:lnTo>
                    <a:pt x="17357" y="55371"/>
                  </a:lnTo>
                  <a:lnTo>
                    <a:pt x="17570" y="55070"/>
                  </a:lnTo>
                  <a:lnTo>
                    <a:pt x="17926" y="54770"/>
                  </a:lnTo>
                  <a:lnTo>
                    <a:pt x="18282" y="54469"/>
                  </a:lnTo>
                  <a:lnTo>
                    <a:pt x="18424" y="51102"/>
                  </a:lnTo>
                  <a:lnTo>
                    <a:pt x="18139" y="47615"/>
                  </a:lnTo>
                  <a:lnTo>
                    <a:pt x="17784" y="44008"/>
                  </a:lnTo>
                  <a:lnTo>
                    <a:pt x="17713" y="40461"/>
                  </a:lnTo>
                  <a:lnTo>
                    <a:pt x="17855" y="40160"/>
                  </a:lnTo>
                  <a:lnTo>
                    <a:pt x="18068" y="39920"/>
                  </a:lnTo>
                  <a:lnTo>
                    <a:pt x="18210" y="39619"/>
                  </a:lnTo>
                  <a:lnTo>
                    <a:pt x="18424" y="39259"/>
                  </a:lnTo>
                  <a:lnTo>
                    <a:pt x="18424" y="36613"/>
                  </a:lnTo>
                  <a:lnTo>
                    <a:pt x="18282" y="33908"/>
                  </a:lnTo>
                  <a:lnTo>
                    <a:pt x="17784" y="31142"/>
                  </a:lnTo>
                  <a:lnTo>
                    <a:pt x="16859" y="28437"/>
                  </a:lnTo>
                  <a:lnTo>
                    <a:pt x="16574" y="28317"/>
                  </a:lnTo>
                  <a:lnTo>
                    <a:pt x="16361" y="28317"/>
                  </a:lnTo>
                  <a:lnTo>
                    <a:pt x="16076" y="28257"/>
                  </a:lnTo>
                  <a:lnTo>
                    <a:pt x="15721" y="28257"/>
                  </a:lnTo>
                  <a:lnTo>
                    <a:pt x="15436" y="28257"/>
                  </a:lnTo>
                  <a:lnTo>
                    <a:pt x="15152" y="28257"/>
                  </a:lnTo>
                  <a:lnTo>
                    <a:pt x="14796" y="28257"/>
                  </a:lnTo>
                  <a:lnTo>
                    <a:pt x="14512" y="28196"/>
                  </a:lnTo>
                  <a:lnTo>
                    <a:pt x="14227" y="28437"/>
                  </a:lnTo>
                  <a:lnTo>
                    <a:pt x="13942" y="28557"/>
                  </a:lnTo>
                  <a:lnTo>
                    <a:pt x="13516" y="28677"/>
                  </a:lnTo>
                  <a:lnTo>
                    <a:pt x="13089" y="28798"/>
                  </a:lnTo>
                  <a:lnTo>
                    <a:pt x="12876" y="29038"/>
                  </a:lnTo>
                  <a:lnTo>
                    <a:pt x="12804" y="30421"/>
                  </a:lnTo>
                  <a:lnTo>
                    <a:pt x="12733" y="31804"/>
                  </a:lnTo>
                  <a:lnTo>
                    <a:pt x="12591" y="33186"/>
                  </a:lnTo>
                  <a:lnTo>
                    <a:pt x="12378" y="34629"/>
                  </a:lnTo>
                  <a:lnTo>
                    <a:pt x="12306" y="36253"/>
                  </a:lnTo>
                  <a:lnTo>
                    <a:pt x="12235" y="37756"/>
                  </a:lnTo>
                  <a:lnTo>
                    <a:pt x="12235" y="39198"/>
                  </a:lnTo>
                  <a:lnTo>
                    <a:pt x="12164" y="40641"/>
                  </a:lnTo>
                  <a:lnTo>
                    <a:pt x="12804" y="44729"/>
                  </a:lnTo>
                  <a:lnTo>
                    <a:pt x="12947" y="48938"/>
                  </a:lnTo>
                  <a:lnTo>
                    <a:pt x="12876" y="53146"/>
                  </a:lnTo>
                  <a:lnTo>
                    <a:pt x="13089" y="57355"/>
                  </a:lnTo>
                  <a:lnTo>
                    <a:pt x="13231" y="57655"/>
                  </a:lnTo>
                  <a:lnTo>
                    <a:pt x="13445" y="57896"/>
                  </a:lnTo>
                  <a:lnTo>
                    <a:pt x="13658" y="58196"/>
                  </a:lnTo>
                  <a:lnTo>
                    <a:pt x="14014" y="58497"/>
                  </a:lnTo>
                  <a:lnTo>
                    <a:pt x="14227" y="59158"/>
                  </a:lnTo>
                  <a:lnTo>
                    <a:pt x="14156" y="59880"/>
                  </a:lnTo>
                  <a:lnTo>
                    <a:pt x="14014" y="60601"/>
                  </a:lnTo>
                  <a:lnTo>
                    <a:pt x="13871" y="61323"/>
                  </a:lnTo>
                  <a:lnTo>
                    <a:pt x="13302" y="60962"/>
                  </a:lnTo>
                  <a:lnTo>
                    <a:pt x="12733" y="60661"/>
                  </a:lnTo>
                  <a:lnTo>
                    <a:pt x="12093" y="60361"/>
                  </a:lnTo>
                  <a:lnTo>
                    <a:pt x="11453" y="60060"/>
                  </a:lnTo>
                  <a:lnTo>
                    <a:pt x="10742" y="59760"/>
                  </a:lnTo>
                  <a:lnTo>
                    <a:pt x="10030" y="59519"/>
                  </a:lnTo>
                  <a:lnTo>
                    <a:pt x="9319" y="59279"/>
                  </a:lnTo>
                  <a:lnTo>
                    <a:pt x="8536" y="59038"/>
                  </a:lnTo>
                  <a:lnTo>
                    <a:pt x="7541" y="59098"/>
                  </a:lnTo>
                  <a:lnTo>
                    <a:pt x="6545" y="59218"/>
                  </a:lnTo>
                  <a:lnTo>
                    <a:pt x="5549" y="59399"/>
                  </a:lnTo>
                  <a:lnTo>
                    <a:pt x="4624" y="59699"/>
                  </a:lnTo>
                  <a:lnTo>
                    <a:pt x="3699" y="60000"/>
                  </a:lnTo>
                  <a:lnTo>
                    <a:pt x="2775" y="60421"/>
                  </a:lnTo>
                  <a:lnTo>
                    <a:pt x="1921" y="60842"/>
                  </a:lnTo>
                  <a:lnTo>
                    <a:pt x="1210" y="61323"/>
                  </a:lnTo>
                  <a:lnTo>
                    <a:pt x="925" y="61443"/>
                  </a:lnTo>
                </a:path>
              </a:pathLst>
            </a:custGeom>
            <a:solidFill>
              <a:srgbClr val="336699"/>
            </a:solidFill>
            <a:ln>
              <a:noFill/>
            </a:ln>
          </p:spPr>
          <p:txBody>
            <a:bodyPr lIns="91425" tIns="91425" rIns="91425" bIns="91425" anchor="ctr" anchorCtr="0">
              <a:spAutoFit/>
            </a:bodyPr>
            <a:lstStyle/>
            <a:p>
              <a:pPr>
                <a:spcBef>
                  <a:spcPts val="0"/>
                </a:spcBef>
                <a:buNone/>
              </a:pPr>
              <a:endParaRPr/>
            </a:p>
          </p:txBody>
        </p:sp>
        <p:sp>
          <p:nvSpPr>
            <p:cNvPr id="644" name="Shape 644"/>
            <p:cNvSpPr/>
            <p:nvPr/>
          </p:nvSpPr>
          <p:spPr>
            <a:xfrm>
              <a:off x="2181975" y="2439375"/>
              <a:ext cx="168950" cy="114250"/>
            </a:xfrm>
            <a:custGeom>
              <a:avLst/>
              <a:gdLst/>
              <a:ahLst/>
              <a:cxnLst/>
              <a:rect l="0" t="0" r="0" b="0"/>
              <a:pathLst>
                <a:path w="6758" h="4570" extrusionOk="0">
                  <a:moveTo>
                    <a:pt x="6402" y="4569"/>
                  </a:moveTo>
                  <a:lnTo>
                    <a:pt x="5549" y="4329"/>
                  </a:lnTo>
                  <a:lnTo>
                    <a:pt x="4695" y="4028"/>
                  </a:lnTo>
                  <a:lnTo>
                    <a:pt x="3984" y="3667"/>
                  </a:lnTo>
                  <a:lnTo>
                    <a:pt x="3272" y="3307"/>
                  </a:lnTo>
                  <a:lnTo>
                    <a:pt x="2632" y="2886"/>
                  </a:lnTo>
                  <a:lnTo>
                    <a:pt x="1921" y="2405"/>
                  </a:lnTo>
                  <a:lnTo>
                    <a:pt x="1281" y="1864"/>
                  </a:lnTo>
                  <a:lnTo>
                    <a:pt x="569" y="1263"/>
                  </a:lnTo>
                  <a:lnTo>
                    <a:pt x="427" y="1082"/>
                  </a:lnTo>
                  <a:lnTo>
                    <a:pt x="285" y="902"/>
                  </a:lnTo>
                  <a:lnTo>
                    <a:pt x="71" y="661"/>
                  </a:lnTo>
                  <a:lnTo>
                    <a:pt x="0" y="361"/>
                  </a:lnTo>
                  <a:lnTo>
                    <a:pt x="214" y="0"/>
                  </a:lnTo>
                  <a:lnTo>
                    <a:pt x="854" y="601"/>
                  </a:lnTo>
                  <a:lnTo>
                    <a:pt x="1565" y="1263"/>
                  </a:lnTo>
                  <a:lnTo>
                    <a:pt x="2348" y="1864"/>
                  </a:lnTo>
                  <a:lnTo>
                    <a:pt x="3130" y="2405"/>
                  </a:lnTo>
                  <a:lnTo>
                    <a:pt x="3984" y="3006"/>
                  </a:lnTo>
                  <a:lnTo>
                    <a:pt x="4837" y="3487"/>
                  </a:lnTo>
                  <a:lnTo>
                    <a:pt x="5762" y="3968"/>
                  </a:lnTo>
                  <a:lnTo>
                    <a:pt x="6758" y="4329"/>
                  </a:lnTo>
                  <a:lnTo>
                    <a:pt x="6402" y="456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5" name="Shape 645"/>
            <p:cNvSpPr/>
            <p:nvPr/>
          </p:nvSpPr>
          <p:spPr>
            <a:xfrm>
              <a:off x="1116775" y="2421325"/>
              <a:ext cx="115600" cy="126275"/>
            </a:xfrm>
            <a:custGeom>
              <a:avLst/>
              <a:gdLst/>
              <a:ahLst/>
              <a:cxnLst/>
              <a:rect l="0" t="0" r="0" b="0"/>
              <a:pathLst>
                <a:path w="4624" h="5051" extrusionOk="0">
                  <a:moveTo>
                    <a:pt x="4197" y="5051"/>
                  </a:moveTo>
                  <a:lnTo>
                    <a:pt x="3557" y="4570"/>
                  </a:lnTo>
                  <a:lnTo>
                    <a:pt x="2988" y="4089"/>
                  </a:lnTo>
                  <a:lnTo>
                    <a:pt x="2419" y="3548"/>
                  </a:lnTo>
                  <a:lnTo>
                    <a:pt x="1921" y="2947"/>
                  </a:lnTo>
                  <a:lnTo>
                    <a:pt x="1423" y="2345"/>
                  </a:lnTo>
                  <a:lnTo>
                    <a:pt x="925" y="1744"/>
                  </a:lnTo>
                  <a:lnTo>
                    <a:pt x="427" y="1143"/>
                  </a:lnTo>
                  <a:lnTo>
                    <a:pt x="0" y="482"/>
                  </a:lnTo>
                  <a:lnTo>
                    <a:pt x="0" y="1"/>
                  </a:lnTo>
                  <a:lnTo>
                    <a:pt x="569" y="301"/>
                  </a:lnTo>
                  <a:lnTo>
                    <a:pt x="996" y="903"/>
                  </a:lnTo>
                  <a:lnTo>
                    <a:pt x="1494" y="1444"/>
                  </a:lnTo>
                  <a:lnTo>
                    <a:pt x="1921" y="2045"/>
                  </a:lnTo>
                  <a:lnTo>
                    <a:pt x="2419" y="2586"/>
                  </a:lnTo>
                  <a:lnTo>
                    <a:pt x="2916" y="3127"/>
                  </a:lnTo>
                  <a:lnTo>
                    <a:pt x="3485" y="3668"/>
                  </a:lnTo>
                  <a:lnTo>
                    <a:pt x="4055" y="4269"/>
                  </a:lnTo>
                  <a:lnTo>
                    <a:pt x="4624" y="4810"/>
                  </a:lnTo>
                  <a:lnTo>
                    <a:pt x="4197" y="505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6" name="Shape 646"/>
            <p:cNvSpPr/>
            <p:nvPr/>
          </p:nvSpPr>
          <p:spPr>
            <a:xfrm>
              <a:off x="2553625" y="2364225"/>
              <a:ext cx="92500" cy="133775"/>
            </a:xfrm>
            <a:custGeom>
              <a:avLst/>
              <a:gdLst/>
              <a:ahLst/>
              <a:cxnLst/>
              <a:rect l="0" t="0" r="0" b="0"/>
              <a:pathLst>
                <a:path w="3700" h="5351" extrusionOk="0">
                  <a:moveTo>
                    <a:pt x="1" y="5351"/>
                  </a:moveTo>
                  <a:lnTo>
                    <a:pt x="143" y="4690"/>
                  </a:lnTo>
                  <a:lnTo>
                    <a:pt x="570" y="4269"/>
                  </a:lnTo>
                  <a:lnTo>
                    <a:pt x="926" y="3788"/>
                  </a:lnTo>
                  <a:lnTo>
                    <a:pt x="1281" y="3247"/>
                  </a:lnTo>
                  <a:lnTo>
                    <a:pt x="1637" y="2706"/>
                  </a:lnTo>
                  <a:lnTo>
                    <a:pt x="1921" y="2164"/>
                  </a:lnTo>
                  <a:lnTo>
                    <a:pt x="2277" y="1563"/>
                  </a:lnTo>
                  <a:lnTo>
                    <a:pt x="2562" y="962"/>
                  </a:lnTo>
                  <a:lnTo>
                    <a:pt x="2917" y="361"/>
                  </a:lnTo>
                  <a:lnTo>
                    <a:pt x="3415" y="0"/>
                  </a:lnTo>
                  <a:lnTo>
                    <a:pt x="3700" y="361"/>
                  </a:lnTo>
                  <a:lnTo>
                    <a:pt x="3344" y="1022"/>
                  </a:lnTo>
                  <a:lnTo>
                    <a:pt x="2988" y="1684"/>
                  </a:lnTo>
                  <a:lnTo>
                    <a:pt x="2562" y="2345"/>
                  </a:lnTo>
                  <a:lnTo>
                    <a:pt x="2135" y="2946"/>
                  </a:lnTo>
                  <a:lnTo>
                    <a:pt x="1708" y="3607"/>
                  </a:lnTo>
                  <a:lnTo>
                    <a:pt x="1139" y="4209"/>
                  </a:lnTo>
                  <a:lnTo>
                    <a:pt x="641" y="4810"/>
                  </a:lnTo>
                  <a:lnTo>
                    <a:pt x="1" y="535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7" name="Shape 647"/>
            <p:cNvSpPr/>
            <p:nvPr/>
          </p:nvSpPr>
          <p:spPr>
            <a:xfrm>
              <a:off x="624175" y="2386750"/>
              <a:ext cx="149400" cy="75175"/>
            </a:xfrm>
            <a:custGeom>
              <a:avLst/>
              <a:gdLst/>
              <a:ahLst/>
              <a:cxnLst/>
              <a:rect l="0" t="0" r="0" b="0"/>
              <a:pathLst>
                <a:path w="5976" h="3007" extrusionOk="0">
                  <a:moveTo>
                    <a:pt x="0" y="3007"/>
                  </a:moveTo>
                  <a:lnTo>
                    <a:pt x="285" y="2766"/>
                  </a:lnTo>
                  <a:lnTo>
                    <a:pt x="569" y="2586"/>
                  </a:lnTo>
                  <a:lnTo>
                    <a:pt x="925" y="2406"/>
                  </a:lnTo>
                  <a:lnTo>
                    <a:pt x="1352" y="2286"/>
                  </a:lnTo>
                  <a:lnTo>
                    <a:pt x="1708" y="2165"/>
                  </a:lnTo>
                  <a:lnTo>
                    <a:pt x="2134" y="1985"/>
                  </a:lnTo>
                  <a:lnTo>
                    <a:pt x="2561" y="1865"/>
                  </a:lnTo>
                  <a:lnTo>
                    <a:pt x="2988" y="1684"/>
                  </a:lnTo>
                  <a:lnTo>
                    <a:pt x="3272" y="1504"/>
                  </a:lnTo>
                  <a:lnTo>
                    <a:pt x="3628" y="1324"/>
                  </a:lnTo>
                  <a:lnTo>
                    <a:pt x="3984" y="1083"/>
                  </a:lnTo>
                  <a:lnTo>
                    <a:pt x="4339" y="903"/>
                  </a:lnTo>
                  <a:lnTo>
                    <a:pt x="4695" y="662"/>
                  </a:lnTo>
                  <a:lnTo>
                    <a:pt x="5051" y="422"/>
                  </a:lnTo>
                  <a:lnTo>
                    <a:pt x="5406" y="181"/>
                  </a:lnTo>
                  <a:lnTo>
                    <a:pt x="5762" y="1"/>
                  </a:lnTo>
                  <a:lnTo>
                    <a:pt x="5976" y="422"/>
                  </a:lnTo>
                  <a:lnTo>
                    <a:pt x="5478" y="903"/>
                  </a:lnTo>
                  <a:lnTo>
                    <a:pt x="4837" y="1324"/>
                  </a:lnTo>
                  <a:lnTo>
                    <a:pt x="4197" y="1624"/>
                  </a:lnTo>
                  <a:lnTo>
                    <a:pt x="3486" y="1925"/>
                  </a:lnTo>
                  <a:lnTo>
                    <a:pt x="2703" y="2165"/>
                  </a:lnTo>
                  <a:lnTo>
                    <a:pt x="1921" y="2406"/>
                  </a:lnTo>
                  <a:lnTo>
                    <a:pt x="1139" y="2706"/>
                  </a:lnTo>
                  <a:lnTo>
                    <a:pt x="356" y="3007"/>
                  </a:lnTo>
                  <a:lnTo>
                    <a:pt x="0" y="300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8" name="Shape 648"/>
            <p:cNvSpPr/>
            <p:nvPr/>
          </p:nvSpPr>
          <p:spPr>
            <a:xfrm>
              <a:off x="2525175" y="2299575"/>
              <a:ext cx="78275" cy="121775"/>
            </a:xfrm>
            <a:custGeom>
              <a:avLst/>
              <a:gdLst/>
              <a:ahLst/>
              <a:cxnLst/>
              <a:rect l="0" t="0" r="0" b="0"/>
              <a:pathLst>
                <a:path w="3131" h="4871" extrusionOk="0">
                  <a:moveTo>
                    <a:pt x="143" y="4871"/>
                  </a:moveTo>
                  <a:lnTo>
                    <a:pt x="1" y="4570"/>
                  </a:lnTo>
                  <a:lnTo>
                    <a:pt x="428" y="4149"/>
                  </a:lnTo>
                  <a:lnTo>
                    <a:pt x="854" y="3608"/>
                  </a:lnTo>
                  <a:lnTo>
                    <a:pt x="1210" y="3007"/>
                  </a:lnTo>
                  <a:lnTo>
                    <a:pt x="1494" y="2406"/>
                  </a:lnTo>
                  <a:lnTo>
                    <a:pt x="1850" y="1805"/>
                  </a:lnTo>
                  <a:lnTo>
                    <a:pt x="2135" y="1143"/>
                  </a:lnTo>
                  <a:lnTo>
                    <a:pt x="2419" y="542"/>
                  </a:lnTo>
                  <a:lnTo>
                    <a:pt x="2775" y="1"/>
                  </a:lnTo>
                  <a:lnTo>
                    <a:pt x="3131" y="181"/>
                  </a:lnTo>
                  <a:lnTo>
                    <a:pt x="2988" y="963"/>
                  </a:lnTo>
                  <a:lnTo>
                    <a:pt x="2633" y="1805"/>
                  </a:lnTo>
                  <a:lnTo>
                    <a:pt x="2135" y="2646"/>
                  </a:lnTo>
                  <a:lnTo>
                    <a:pt x="1637" y="3428"/>
                  </a:lnTo>
                  <a:lnTo>
                    <a:pt x="1352" y="3789"/>
                  </a:lnTo>
                  <a:lnTo>
                    <a:pt x="997" y="4149"/>
                  </a:lnTo>
                  <a:lnTo>
                    <a:pt x="570" y="4510"/>
                  </a:lnTo>
                  <a:lnTo>
                    <a:pt x="143" y="487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49" name="Shape 649"/>
            <p:cNvSpPr/>
            <p:nvPr/>
          </p:nvSpPr>
          <p:spPr>
            <a:xfrm>
              <a:off x="2165975" y="2328150"/>
              <a:ext cx="142275" cy="90200"/>
            </a:xfrm>
            <a:custGeom>
              <a:avLst/>
              <a:gdLst/>
              <a:ahLst/>
              <a:cxnLst/>
              <a:rect l="0" t="0" r="0" b="0"/>
              <a:pathLst>
                <a:path w="5691" h="3608" extrusionOk="0">
                  <a:moveTo>
                    <a:pt x="5122" y="3607"/>
                  </a:moveTo>
                  <a:lnTo>
                    <a:pt x="4339" y="3427"/>
                  </a:lnTo>
                  <a:lnTo>
                    <a:pt x="3628" y="3187"/>
                  </a:lnTo>
                  <a:lnTo>
                    <a:pt x="2916" y="2826"/>
                  </a:lnTo>
                  <a:lnTo>
                    <a:pt x="2276" y="2465"/>
                  </a:lnTo>
                  <a:lnTo>
                    <a:pt x="1636" y="1984"/>
                  </a:lnTo>
                  <a:lnTo>
                    <a:pt x="1067" y="1503"/>
                  </a:lnTo>
                  <a:lnTo>
                    <a:pt x="498" y="902"/>
                  </a:lnTo>
                  <a:lnTo>
                    <a:pt x="0" y="301"/>
                  </a:lnTo>
                  <a:lnTo>
                    <a:pt x="427" y="0"/>
                  </a:lnTo>
                  <a:lnTo>
                    <a:pt x="925" y="541"/>
                  </a:lnTo>
                  <a:lnTo>
                    <a:pt x="1565" y="1022"/>
                  </a:lnTo>
                  <a:lnTo>
                    <a:pt x="2134" y="1503"/>
                  </a:lnTo>
                  <a:lnTo>
                    <a:pt x="2845" y="1924"/>
                  </a:lnTo>
                  <a:lnTo>
                    <a:pt x="3485" y="2345"/>
                  </a:lnTo>
                  <a:lnTo>
                    <a:pt x="4197" y="2766"/>
                  </a:lnTo>
                  <a:lnTo>
                    <a:pt x="4979" y="3127"/>
                  </a:lnTo>
                  <a:lnTo>
                    <a:pt x="5691" y="3427"/>
                  </a:lnTo>
                  <a:lnTo>
                    <a:pt x="5122" y="360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0" name="Shape 650"/>
            <p:cNvSpPr/>
            <p:nvPr/>
          </p:nvSpPr>
          <p:spPr>
            <a:xfrm>
              <a:off x="686425" y="2293575"/>
              <a:ext cx="147600" cy="84200"/>
            </a:xfrm>
            <a:custGeom>
              <a:avLst/>
              <a:gdLst/>
              <a:ahLst/>
              <a:cxnLst/>
              <a:rect l="0" t="0" r="0" b="0"/>
              <a:pathLst>
                <a:path w="5904" h="3368" extrusionOk="0">
                  <a:moveTo>
                    <a:pt x="0" y="3367"/>
                  </a:moveTo>
                  <a:lnTo>
                    <a:pt x="640" y="2886"/>
                  </a:lnTo>
                  <a:lnTo>
                    <a:pt x="1352" y="2465"/>
                  </a:lnTo>
                  <a:lnTo>
                    <a:pt x="2063" y="2045"/>
                  </a:lnTo>
                  <a:lnTo>
                    <a:pt x="2774" y="1624"/>
                  </a:lnTo>
                  <a:lnTo>
                    <a:pt x="3486" y="1263"/>
                  </a:lnTo>
                  <a:lnTo>
                    <a:pt x="4197" y="842"/>
                  </a:lnTo>
                  <a:lnTo>
                    <a:pt x="4979" y="421"/>
                  </a:lnTo>
                  <a:lnTo>
                    <a:pt x="5762" y="0"/>
                  </a:lnTo>
                  <a:lnTo>
                    <a:pt x="5904" y="421"/>
                  </a:lnTo>
                  <a:lnTo>
                    <a:pt x="5335" y="842"/>
                  </a:lnTo>
                  <a:lnTo>
                    <a:pt x="4695" y="1203"/>
                  </a:lnTo>
                  <a:lnTo>
                    <a:pt x="4126" y="1503"/>
                  </a:lnTo>
                  <a:lnTo>
                    <a:pt x="3486" y="1864"/>
                  </a:lnTo>
                  <a:lnTo>
                    <a:pt x="2774" y="2165"/>
                  </a:lnTo>
                  <a:lnTo>
                    <a:pt x="2134" y="2465"/>
                  </a:lnTo>
                  <a:lnTo>
                    <a:pt x="1494" y="2826"/>
                  </a:lnTo>
                  <a:lnTo>
                    <a:pt x="854" y="3187"/>
                  </a:lnTo>
                  <a:lnTo>
                    <a:pt x="0" y="336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1" name="Shape 651"/>
            <p:cNvSpPr/>
            <p:nvPr/>
          </p:nvSpPr>
          <p:spPr>
            <a:xfrm>
              <a:off x="1184350" y="2250000"/>
              <a:ext cx="92475" cy="106725"/>
            </a:xfrm>
            <a:custGeom>
              <a:avLst/>
              <a:gdLst/>
              <a:ahLst/>
              <a:cxnLst/>
              <a:rect l="0" t="0" r="0" b="0"/>
              <a:pathLst>
                <a:path w="3699" h="4269" extrusionOk="0">
                  <a:moveTo>
                    <a:pt x="3130" y="4269"/>
                  </a:moveTo>
                  <a:lnTo>
                    <a:pt x="2632" y="3908"/>
                  </a:lnTo>
                  <a:lnTo>
                    <a:pt x="2276" y="3487"/>
                  </a:lnTo>
                  <a:lnTo>
                    <a:pt x="1849" y="3006"/>
                  </a:lnTo>
                  <a:lnTo>
                    <a:pt x="1352" y="2585"/>
                  </a:lnTo>
                  <a:lnTo>
                    <a:pt x="1067" y="2104"/>
                  </a:lnTo>
                  <a:lnTo>
                    <a:pt x="782" y="1623"/>
                  </a:lnTo>
                  <a:lnTo>
                    <a:pt x="427" y="1263"/>
                  </a:lnTo>
                  <a:lnTo>
                    <a:pt x="0" y="842"/>
                  </a:lnTo>
                  <a:lnTo>
                    <a:pt x="213" y="0"/>
                  </a:lnTo>
                  <a:lnTo>
                    <a:pt x="640" y="421"/>
                  </a:lnTo>
                  <a:lnTo>
                    <a:pt x="1067" y="902"/>
                  </a:lnTo>
                  <a:lnTo>
                    <a:pt x="1494" y="1383"/>
                  </a:lnTo>
                  <a:lnTo>
                    <a:pt x="1849" y="1984"/>
                  </a:lnTo>
                  <a:lnTo>
                    <a:pt x="2205" y="2465"/>
                  </a:lnTo>
                  <a:lnTo>
                    <a:pt x="2703" y="2886"/>
                  </a:lnTo>
                  <a:lnTo>
                    <a:pt x="3201" y="3367"/>
                  </a:lnTo>
                  <a:lnTo>
                    <a:pt x="3699" y="3908"/>
                  </a:lnTo>
                  <a:lnTo>
                    <a:pt x="3130" y="426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2" name="Shape 652"/>
            <p:cNvSpPr/>
            <p:nvPr/>
          </p:nvSpPr>
          <p:spPr>
            <a:xfrm>
              <a:off x="2489625" y="2230450"/>
              <a:ext cx="72925" cy="115750"/>
            </a:xfrm>
            <a:custGeom>
              <a:avLst/>
              <a:gdLst/>
              <a:ahLst/>
              <a:cxnLst/>
              <a:rect l="0" t="0" r="0" b="0"/>
              <a:pathLst>
                <a:path w="2917" h="4630" extrusionOk="0">
                  <a:moveTo>
                    <a:pt x="0" y="4630"/>
                  </a:moveTo>
                  <a:lnTo>
                    <a:pt x="569" y="3788"/>
                  </a:lnTo>
                  <a:lnTo>
                    <a:pt x="996" y="3067"/>
                  </a:lnTo>
                  <a:lnTo>
                    <a:pt x="1352" y="2285"/>
                  </a:lnTo>
                  <a:lnTo>
                    <a:pt x="1778" y="1443"/>
                  </a:lnTo>
                  <a:lnTo>
                    <a:pt x="2134" y="542"/>
                  </a:lnTo>
                  <a:lnTo>
                    <a:pt x="2561" y="0"/>
                  </a:lnTo>
                  <a:lnTo>
                    <a:pt x="2916" y="361"/>
                  </a:lnTo>
                  <a:lnTo>
                    <a:pt x="2774" y="962"/>
                  </a:lnTo>
                  <a:lnTo>
                    <a:pt x="2561" y="1503"/>
                  </a:lnTo>
                  <a:lnTo>
                    <a:pt x="2276" y="1984"/>
                  </a:lnTo>
                  <a:lnTo>
                    <a:pt x="1992" y="2525"/>
                  </a:lnTo>
                  <a:lnTo>
                    <a:pt x="1636" y="3006"/>
                  </a:lnTo>
                  <a:lnTo>
                    <a:pt x="1280" y="3487"/>
                  </a:lnTo>
                  <a:lnTo>
                    <a:pt x="925" y="3968"/>
                  </a:lnTo>
                  <a:lnTo>
                    <a:pt x="498" y="4449"/>
                  </a:lnTo>
                  <a:lnTo>
                    <a:pt x="0" y="463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3" name="Shape 653"/>
            <p:cNvSpPr/>
            <p:nvPr/>
          </p:nvSpPr>
          <p:spPr>
            <a:xfrm>
              <a:off x="2141075" y="2224425"/>
              <a:ext cx="124500" cy="76700"/>
            </a:xfrm>
            <a:custGeom>
              <a:avLst/>
              <a:gdLst/>
              <a:ahLst/>
              <a:cxnLst/>
              <a:rect l="0" t="0" r="0" b="0"/>
              <a:pathLst>
                <a:path w="4980" h="3068" extrusionOk="0">
                  <a:moveTo>
                    <a:pt x="4837" y="3067"/>
                  </a:moveTo>
                  <a:lnTo>
                    <a:pt x="4481" y="3007"/>
                  </a:lnTo>
                  <a:lnTo>
                    <a:pt x="4197" y="2887"/>
                  </a:lnTo>
                  <a:lnTo>
                    <a:pt x="3841" y="2766"/>
                  </a:lnTo>
                  <a:lnTo>
                    <a:pt x="3486" y="2646"/>
                  </a:lnTo>
                  <a:lnTo>
                    <a:pt x="3059" y="2346"/>
                  </a:lnTo>
                  <a:lnTo>
                    <a:pt x="2561" y="2105"/>
                  </a:lnTo>
                  <a:lnTo>
                    <a:pt x="2134" y="1865"/>
                  </a:lnTo>
                  <a:lnTo>
                    <a:pt x="1707" y="1624"/>
                  </a:lnTo>
                  <a:lnTo>
                    <a:pt x="1281" y="1384"/>
                  </a:lnTo>
                  <a:lnTo>
                    <a:pt x="854" y="1143"/>
                  </a:lnTo>
                  <a:lnTo>
                    <a:pt x="427" y="903"/>
                  </a:lnTo>
                  <a:lnTo>
                    <a:pt x="0" y="602"/>
                  </a:lnTo>
                  <a:lnTo>
                    <a:pt x="0" y="1"/>
                  </a:lnTo>
                  <a:lnTo>
                    <a:pt x="569" y="61"/>
                  </a:lnTo>
                  <a:lnTo>
                    <a:pt x="1138" y="362"/>
                  </a:lnTo>
                  <a:lnTo>
                    <a:pt x="1636" y="722"/>
                  </a:lnTo>
                  <a:lnTo>
                    <a:pt x="2205" y="1023"/>
                  </a:lnTo>
                  <a:lnTo>
                    <a:pt x="2774" y="1384"/>
                  </a:lnTo>
                  <a:lnTo>
                    <a:pt x="3272" y="1744"/>
                  </a:lnTo>
                  <a:lnTo>
                    <a:pt x="3841" y="2105"/>
                  </a:lnTo>
                  <a:lnTo>
                    <a:pt x="4410" y="2466"/>
                  </a:lnTo>
                  <a:lnTo>
                    <a:pt x="4979" y="2766"/>
                  </a:lnTo>
                  <a:lnTo>
                    <a:pt x="4837" y="306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4" name="Shape 654"/>
            <p:cNvSpPr/>
            <p:nvPr/>
          </p:nvSpPr>
          <p:spPr>
            <a:xfrm>
              <a:off x="736200" y="2195875"/>
              <a:ext cx="161850" cy="94725"/>
            </a:xfrm>
            <a:custGeom>
              <a:avLst/>
              <a:gdLst/>
              <a:ahLst/>
              <a:cxnLst/>
              <a:rect l="0" t="0" r="0" b="0"/>
              <a:pathLst>
                <a:path w="6474" h="3789" extrusionOk="0">
                  <a:moveTo>
                    <a:pt x="1" y="3788"/>
                  </a:moveTo>
                  <a:lnTo>
                    <a:pt x="499" y="3367"/>
                  </a:lnTo>
                  <a:lnTo>
                    <a:pt x="1281" y="3067"/>
                  </a:lnTo>
                  <a:lnTo>
                    <a:pt x="1992" y="2646"/>
                  </a:lnTo>
                  <a:lnTo>
                    <a:pt x="2704" y="2225"/>
                  </a:lnTo>
                  <a:lnTo>
                    <a:pt x="3415" y="1744"/>
                  </a:lnTo>
                  <a:lnTo>
                    <a:pt x="4126" y="1323"/>
                  </a:lnTo>
                  <a:lnTo>
                    <a:pt x="4838" y="842"/>
                  </a:lnTo>
                  <a:lnTo>
                    <a:pt x="5549" y="422"/>
                  </a:lnTo>
                  <a:lnTo>
                    <a:pt x="6331" y="1"/>
                  </a:lnTo>
                  <a:lnTo>
                    <a:pt x="6474" y="542"/>
                  </a:lnTo>
                  <a:lnTo>
                    <a:pt x="5762" y="1023"/>
                  </a:lnTo>
                  <a:lnTo>
                    <a:pt x="4980" y="1504"/>
                  </a:lnTo>
                  <a:lnTo>
                    <a:pt x="4269" y="1925"/>
                  </a:lnTo>
                  <a:lnTo>
                    <a:pt x="3486" y="2345"/>
                  </a:lnTo>
                  <a:lnTo>
                    <a:pt x="2633" y="2706"/>
                  </a:lnTo>
                  <a:lnTo>
                    <a:pt x="1850" y="3067"/>
                  </a:lnTo>
                  <a:lnTo>
                    <a:pt x="925" y="3428"/>
                  </a:lnTo>
                  <a:lnTo>
                    <a:pt x="1" y="378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5" name="Shape 655"/>
            <p:cNvSpPr/>
            <p:nvPr/>
          </p:nvSpPr>
          <p:spPr>
            <a:xfrm>
              <a:off x="119125" y="2213925"/>
              <a:ext cx="149400" cy="57125"/>
            </a:xfrm>
            <a:custGeom>
              <a:avLst/>
              <a:gdLst/>
              <a:ahLst/>
              <a:cxnLst/>
              <a:rect l="0" t="0" r="0" b="0"/>
              <a:pathLst>
                <a:path w="5976" h="2285" extrusionOk="0">
                  <a:moveTo>
                    <a:pt x="1" y="2285"/>
                  </a:moveTo>
                  <a:lnTo>
                    <a:pt x="712" y="1984"/>
                  </a:lnTo>
                  <a:lnTo>
                    <a:pt x="1424" y="1744"/>
                  </a:lnTo>
                  <a:lnTo>
                    <a:pt x="2135" y="1443"/>
                  </a:lnTo>
                  <a:lnTo>
                    <a:pt x="2846" y="1203"/>
                  </a:lnTo>
                  <a:lnTo>
                    <a:pt x="3557" y="962"/>
                  </a:lnTo>
                  <a:lnTo>
                    <a:pt x="4340" y="661"/>
                  </a:lnTo>
                  <a:lnTo>
                    <a:pt x="5051" y="361"/>
                  </a:lnTo>
                  <a:lnTo>
                    <a:pt x="5763" y="0"/>
                  </a:lnTo>
                  <a:lnTo>
                    <a:pt x="5976" y="301"/>
                  </a:lnTo>
                  <a:lnTo>
                    <a:pt x="5763" y="481"/>
                  </a:lnTo>
                  <a:lnTo>
                    <a:pt x="5122" y="782"/>
                  </a:lnTo>
                  <a:lnTo>
                    <a:pt x="4482" y="1082"/>
                  </a:lnTo>
                  <a:lnTo>
                    <a:pt x="3842" y="1383"/>
                  </a:lnTo>
                  <a:lnTo>
                    <a:pt x="3131" y="1623"/>
                  </a:lnTo>
                  <a:lnTo>
                    <a:pt x="2348" y="1864"/>
                  </a:lnTo>
                  <a:lnTo>
                    <a:pt x="1566" y="2044"/>
                  </a:lnTo>
                  <a:lnTo>
                    <a:pt x="783" y="2225"/>
                  </a:lnTo>
                  <a:lnTo>
                    <a:pt x="1" y="228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6" name="Shape 656"/>
            <p:cNvSpPr/>
            <p:nvPr/>
          </p:nvSpPr>
          <p:spPr>
            <a:xfrm>
              <a:off x="2461150" y="2167325"/>
              <a:ext cx="64050" cy="93200"/>
            </a:xfrm>
            <a:custGeom>
              <a:avLst/>
              <a:gdLst/>
              <a:ahLst/>
              <a:cxnLst/>
              <a:rect l="0" t="0" r="0" b="0"/>
              <a:pathLst>
                <a:path w="2562" h="3728" extrusionOk="0">
                  <a:moveTo>
                    <a:pt x="1" y="3728"/>
                  </a:moveTo>
                  <a:lnTo>
                    <a:pt x="285" y="3307"/>
                  </a:lnTo>
                  <a:lnTo>
                    <a:pt x="570" y="2826"/>
                  </a:lnTo>
                  <a:lnTo>
                    <a:pt x="783" y="2345"/>
                  </a:lnTo>
                  <a:lnTo>
                    <a:pt x="1068" y="1864"/>
                  </a:lnTo>
                  <a:lnTo>
                    <a:pt x="1281" y="1383"/>
                  </a:lnTo>
                  <a:lnTo>
                    <a:pt x="1566" y="902"/>
                  </a:lnTo>
                  <a:lnTo>
                    <a:pt x="1850" y="421"/>
                  </a:lnTo>
                  <a:lnTo>
                    <a:pt x="2135" y="0"/>
                  </a:lnTo>
                  <a:lnTo>
                    <a:pt x="2562" y="241"/>
                  </a:lnTo>
                  <a:lnTo>
                    <a:pt x="2419" y="722"/>
                  </a:lnTo>
                  <a:lnTo>
                    <a:pt x="2277" y="1203"/>
                  </a:lnTo>
                  <a:lnTo>
                    <a:pt x="2064" y="1684"/>
                  </a:lnTo>
                  <a:lnTo>
                    <a:pt x="1779" y="2105"/>
                  </a:lnTo>
                  <a:lnTo>
                    <a:pt x="1495" y="2525"/>
                  </a:lnTo>
                  <a:lnTo>
                    <a:pt x="1139" y="2946"/>
                  </a:lnTo>
                  <a:lnTo>
                    <a:pt x="712" y="3307"/>
                  </a:lnTo>
                  <a:lnTo>
                    <a:pt x="214" y="3608"/>
                  </a:lnTo>
                  <a:lnTo>
                    <a:pt x="1" y="372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7" name="Shape 657"/>
            <p:cNvSpPr/>
            <p:nvPr/>
          </p:nvSpPr>
          <p:spPr>
            <a:xfrm>
              <a:off x="140475" y="2132750"/>
              <a:ext cx="184975" cy="76675"/>
            </a:xfrm>
            <a:custGeom>
              <a:avLst/>
              <a:gdLst/>
              <a:ahLst/>
              <a:cxnLst/>
              <a:rect l="0" t="0" r="0" b="0"/>
              <a:pathLst>
                <a:path w="7399" h="3067" extrusionOk="0">
                  <a:moveTo>
                    <a:pt x="0" y="3067"/>
                  </a:moveTo>
                  <a:lnTo>
                    <a:pt x="925" y="2706"/>
                  </a:lnTo>
                  <a:lnTo>
                    <a:pt x="1779" y="2345"/>
                  </a:lnTo>
                  <a:lnTo>
                    <a:pt x="2703" y="1985"/>
                  </a:lnTo>
                  <a:lnTo>
                    <a:pt x="3628" y="1624"/>
                  </a:lnTo>
                  <a:lnTo>
                    <a:pt x="4553" y="1263"/>
                  </a:lnTo>
                  <a:lnTo>
                    <a:pt x="5478" y="902"/>
                  </a:lnTo>
                  <a:lnTo>
                    <a:pt x="6331" y="482"/>
                  </a:lnTo>
                  <a:lnTo>
                    <a:pt x="7185" y="1"/>
                  </a:lnTo>
                  <a:lnTo>
                    <a:pt x="7398" y="482"/>
                  </a:lnTo>
                  <a:lnTo>
                    <a:pt x="6758" y="963"/>
                  </a:lnTo>
                  <a:lnTo>
                    <a:pt x="5976" y="1263"/>
                  </a:lnTo>
                  <a:lnTo>
                    <a:pt x="5193" y="1564"/>
                  </a:lnTo>
                  <a:lnTo>
                    <a:pt x="4411" y="1804"/>
                  </a:lnTo>
                  <a:lnTo>
                    <a:pt x="3557" y="2105"/>
                  </a:lnTo>
                  <a:lnTo>
                    <a:pt x="2703" y="2345"/>
                  </a:lnTo>
                  <a:lnTo>
                    <a:pt x="1850" y="2646"/>
                  </a:lnTo>
                  <a:lnTo>
                    <a:pt x="925" y="2826"/>
                  </a:lnTo>
                  <a:lnTo>
                    <a:pt x="0" y="306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8" name="Shape 658"/>
            <p:cNvSpPr/>
            <p:nvPr/>
          </p:nvSpPr>
          <p:spPr>
            <a:xfrm>
              <a:off x="782450" y="2128250"/>
              <a:ext cx="149400" cy="81175"/>
            </a:xfrm>
            <a:custGeom>
              <a:avLst/>
              <a:gdLst/>
              <a:ahLst/>
              <a:cxnLst/>
              <a:rect l="0" t="0" r="0" b="0"/>
              <a:pathLst>
                <a:path w="5976" h="3247" extrusionOk="0">
                  <a:moveTo>
                    <a:pt x="0" y="3247"/>
                  </a:moveTo>
                  <a:lnTo>
                    <a:pt x="711" y="2886"/>
                  </a:lnTo>
                  <a:lnTo>
                    <a:pt x="1423" y="2525"/>
                  </a:lnTo>
                  <a:lnTo>
                    <a:pt x="2134" y="2104"/>
                  </a:lnTo>
                  <a:lnTo>
                    <a:pt x="2845" y="1744"/>
                  </a:lnTo>
                  <a:lnTo>
                    <a:pt x="3557" y="1323"/>
                  </a:lnTo>
                  <a:lnTo>
                    <a:pt x="4268" y="902"/>
                  </a:lnTo>
                  <a:lnTo>
                    <a:pt x="5051" y="481"/>
                  </a:lnTo>
                  <a:lnTo>
                    <a:pt x="5833" y="0"/>
                  </a:lnTo>
                  <a:lnTo>
                    <a:pt x="5975" y="421"/>
                  </a:lnTo>
                  <a:lnTo>
                    <a:pt x="5904" y="662"/>
                  </a:lnTo>
                  <a:lnTo>
                    <a:pt x="5335" y="1022"/>
                  </a:lnTo>
                  <a:lnTo>
                    <a:pt x="4695" y="1383"/>
                  </a:lnTo>
                  <a:lnTo>
                    <a:pt x="4055" y="1744"/>
                  </a:lnTo>
                  <a:lnTo>
                    <a:pt x="3415" y="2104"/>
                  </a:lnTo>
                  <a:lnTo>
                    <a:pt x="2703" y="2405"/>
                  </a:lnTo>
                  <a:lnTo>
                    <a:pt x="1921" y="2706"/>
                  </a:lnTo>
                  <a:lnTo>
                    <a:pt x="1138" y="3006"/>
                  </a:lnTo>
                  <a:lnTo>
                    <a:pt x="356" y="3247"/>
                  </a:lnTo>
                  <a:lnTo>
                    <a:pt x="0" y="324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59" name="Shape 659"/>
            <p:cNvSpPr/>
            <p:nvPr/>
          </p:nvSpPr>
          <p:spPr>
            <a:xfrm>
              <a:off x="2423825" y="2095175"/>
              <a:ext cx="60475" cy="100725"/>
            </a:xfrm>
            <a:custGeom>
              <a:avLst/>
              <a:gdLst/>
              <a:ahLst/>
              <a:cxnLst/>
              <a:rect l="0" t="0" r="0" b="0"/>
              <a:pathLst>
                <a:path w="2419" h="4029" extrusionOk="0">
                  <a:moveTo>
                    <a:pt x="142" y="4029"/>
                  </a:moveTo>
                  <a:lnTo>
                    <a:pt x="0" y="3788"/>
                  </a:lnTo>
                  <a:lnTo>
                    <a:pt x="569" y="3067"/>
                  </a:lnTo>
                  <a:lnTo>
                    <a:pt x="996" y="2165"/>
                  </a:lnTo>
                  <a:lnTo>
                    <a:pt x="1423" y="1263"/>
                  </a:lnTo>
                  <a:lnTo>
                    <a:pt x="1850" y="241"/>
                  </a:lnTo>
                  <a:lnTo>
                    <a:pt x="2419" y="1"/>
                  </a:lnTo>
                  <a:lnTo>
                    <a:pt x="2348" y="602"/>
                  </a:lnTo>
                  <a:lnTo>
                    <a:pt x="2205" y="1143"/>
                  </a:lnTo>
                  <a:lnTo>
                    <a:pt x="1992" y="1684"/>
                  </a:lnTo>
                  <a:lnTo>
                    <a:pt x="1707" y="2165"/>
                  </a:lnTo>
                  <a:lnTo>
                    <a:pt x="1352" y="2706"/>
                  </a:lnTo>
                  <a:lnTo>
                    <a:pt x="996" y="3127"/>
                  </a:lnTo>
                  <a:lnTo>
                    <a:pt x="569" y="3608"/>
                  </a:lnTo>
                  <a:lnTo>
                    <a:pt x="142" y="402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0" name="Shape 660"/>
            <p:cNvSpPr/>
            <p:nvPr/>
          </p:nvSpPr>
          <p:spPr>
            <a:xfrm>
              <a:off x="2119725" y="2104200"/>
              <a:ext cx="133400" cy="90200"/>
            </a:xfrm>
            <a:custGeom>
              <a:avLst/>
              <a:gdLst/>
              <a:ahLst/>
              <a:cxnLst/>
              <a:rect l="0" t="0" r="0" b="0"/>
              <a:pathLst>
                <a:path w="5336" h="3608" extrusionOk="0">
                  <a:moveTo>
                    <a:pt x="5122" y="3608"/>
                  </a:moveTo>
                  <a:lnTo>
                    <a:pt x="4411" y="3427"/>
                  </a:lnTo>
                  <a:lnTo>
                    <a:pt x="3842" y="3247"/>
                  </a:lnTo>
                  <a:lnTo>
                    <a:pt x="3273" y="2946"/>
                  </a:lnTo>
                  <a:lnTo>
                    <a:pt x="2704" y="2646"/>
                  </a:lnTo>
                  <a:lnTo>
                    <a:pt x="2206" y="2285"/>
                  </a:lnTo>
                  <a:lnTo>
                    <a:pt x="1708" y="1864"/>
                  </a:lnTo>
                  <a:lnTo>
                    <a:pt x="1210" y="1443"/>
                  </a:lnTo>
                  <a:lnTo>
                    <a:pt x="641" y="962"/>
                  </a:lnTo>
                  <a:lnTo>
                    <a:pt x="498" y="782"/>
                  </a:lnTo>
                  <a:lnTo>
                    <a:pt x="356" y="602"/>
                  </a:lnTo>
                  <a:lnTo>
                    <a:pt x="143" y="421"/>
                  </a:lnTo>
                  <a:lnTo>
                    <a:pt x="1" y="121"/>
                  </a:lnTo>
                  <a:lnTo>
                    <a:pt x="641" y="0"/>
                  </a:lnTo>
                  <a:lnTo>
                    <a:pt x="996" y="301"/>
                  </a:lnTo>
                  <a:lnTo>
                    <a:pt x="1281" y="662"/>
                  </a:lnTo>
                  <a:lnTo>
                    <a:pt x="1637" y="962"/>
                  </a:lnTo>
                  <a:lnTo>
                    <a:pt x="2063" y="1263"/>
                  </a:lnTo>
                  <a:lnTo>
                    <a:pt x="2419" y="1563"/>
                  </a:lnTo>
                  <a:lnTo>
                    <a:pt x="2775" y="1804"/>
                  </a:lnTo>
                  <a:lnTo>
                    <a:pt x="3202" y="2105"/>
                  </a:lnTo>
                  <a:lnTo>
                    <a:pt x="3628" y="2405"/>
                  </a:lnTo>
                  <a:lnTo>
                    <a:pt x="3984" y="2646"/>
                  </a:lnTo>
                  <a:lnTo>
                    <a:pt x="4482" y="2826"/>
                  </a:lnTo>
                  <a:lnTo>
                    <a:pt x="4909" y="3066"/>
                  </a:lnTo>
                  <a:lnTo>
                    <a:pt x="5335" y="3307"/>
                  </a:lnTo>
                  <a:lnTo>
                    <a:pt x="5122" y="360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1" name="Shape 661"/>
            <p:cNvSpPr/>
            <p:nvPr/>
          </p:nvSpPr>
          <p:spPr>
            <a:xfrm>
              <a:off x="624175" y="2107200"/>
              <a:ext cx="37375" cy="82700"/>
            </a:xfrm>
            <a:custGeom>
              <a:avLst/>
              <a:gdLst/>
              <a:ahLst/>
              <a:cxnLst/>
              <a:rect l="0" t="0" r="0" b="0"/>
              <a:pathLst>
                <a:path w="1495" h="3308" extrusionOk="0">
                  <a:moveTo>
                    <a:pt x="1494" y="3307"/>
                  </a:moveTo>
                  <a:lnTo>
                    <a:pt x="1139" y="2526"/>
                  </a:lnTo>
                  <a:lnTo>
                    <a:pt x="712" y="1804"/>
                  </a:lnTo>
                  <a:lnTo>
                    <a:pt x="356" y="1023"/>
                  </a:lnTo>
                  <a:lnTo>
                    <a:pt x="0" y="121"/>
                  </a:lnTo>
                  <a:lnTo>
                    <a:pt x="427" y="1"/>
                  </a:lnTo>
                  <a:lnTo>
                    <a:pt x="783" y="782"/>
                  </a:lnTo>
                  <a:lnTo>
                    <a:pt x="1067" y="1564"/>
                  </a:lnTo>
                  <a:lnTo>
                    <a:pt x="1352" y="2405"/>
                  </a:lnTo>
                  <a:lnTo>
                    <a:pt x="1494" y="330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2" name="Shape 662"/>
            <p:cNvSpPr/>
            <p:nvPr/>
          </p:nvSpPr>
          <p:spPr>
            <a:xfrm>
              <a:off x="638400" y="2045575"/>
              <a:ext cx="48050" cy="82700"/>
            </a:xfrm>
            <a:custGeom>
              <a:avLst/>
              <a:gdLst/>
              <a:ahLst/>
              <a:cxnLst/>
              <a:rect l="0" t="0" r="0" b="0"/>
              <a:pathLst>
                <a:path w="1922" h="3308" extrusionOk="0">
                  <a:moveTo>
                    <a:pt x="1921" y="3307"/>
                  </a:moveTo>
                  <a:lnTo>
                    <a:pt x="1565" y="3127"/>
                  </a:lnTo>
                  <a:lnTo>
                    <a:pt x="1139" y="2526"/>
                  </a:lnTo>
                  <a:lnTo>
                    <a:pt x="712" y="1864"/>
                  </a:lnTo>
                  <a:lnTo>
                    <a:pt x="356" y="1143"/>
                  </a:lnTo>
                  <a:lnTo>
                    <a:pt x="0" y="301"/>
                  </a:lnTo>
                  <a:lnTo>
                    <a:pt x="356" y="1"/>
                  </a:lnTo>
                  <a:lnTo>
                    <a:pt x="854" y="722"/>
                  </a:lnTo>
                  <a:lnTo>
                    <a:pt x="1352" y="1564"/>
                  </a:lnTo>
                  <a:lnTo>
                    <a:pt x="1708" y="2466"/>
                  </a:lnTo>
                  <a:lnTo>
                    <a:pt x="1921" y="330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3" name="Shape 663"/>
            <p:cNvSpPr/>
            <p:nvPr/>
          </p:nvSpPr>
          <p:spPr>
            <a:xfrm>
              <a:off x="2388250" y="2029050"/>
              <a:ext cx="58700" cy="90200"/>
            </a:xfrm>
            <a:custGeom>
              <a:avLst/>
              <a:gdLst/>
              <a:ahLst/>
              <a:cxnLst/>
              <a:rect l="0" t="0" r="0" b="0"/>
              <a:pathLst>
                <a:path w="2348" h="3608" extrusionOk="0">
                  <a:moveTo>
                    <a:pt x="1" y="3608"/>
                  </a:moveTo>
                  <a:lnTo>
                    <a:pt x="356" y="2766"/>
                  </a:lnTo>
                  <a:lnTo>
                    <a:pt x="783" y="2044"/>
                  </a:lnTo>
                  <a:lnTo>
                    <a:pt x="1210" y="1263"/>
                  </a:lnTo>
                  <a:lnTo>
                    <a:pt x="1565" y="361"/>
                  </a:lnTo>
                  <a:lnTo>
                    <a:pt x="2134" y="0"/>
                  </a:lnTo>
                  <a:lnTo>
                    <a:pt x="2348" y="361"/>
                  </a:lnTo>
                  <a:lnTo>
                    <a:pt x="2206" y="782"/>
                  </a:lnTo>
                  <a:lnTo>
                    <a:pt x="2063" y="1082"/>
                  </a:lnTo>
                  <a:lnTo>
                    <a:pt x="1850" y="1443"/>
                  </a:lnTo>
                  <a:lnTo>
                    <a:pt x="1637" y="1804"/>
                  </a:lnTo>
                  <a:lnTo>
                    <a:pt x="1281" y="2225"/>
                  </a:lnTo>
                  <a:lnTo>
                    <a:pt x="925" y="2706"/>
                  </a:lnTo>
                  <a:lnTo>
                    <a:pt x="498" y="3127"/>
                  </a:lnTo>
                  <a:lnTo>
                    <a:pt x="1" y="360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4" name="Shape 664"/>
            <p:cNvSpPr/>
            <p:nvPr/>
          </p:nvSpPr>
          <p:spPr>
            <a:xfrm>
              <a:off x="846450" y="2047075"/>
              <a:ext cx="135175" cy="66175"/>
            </a:xfrm>
            <a:custGeom>
              <a:avLst/>
              <a:gdLst/>
              <a:ahLst/>
              <a:cxnLst/>
              <a:rect l="0" t="0" r="0" b="0"/>
              <a:pathLst>
                <a:path w="5407" h="2647" extrusionOk="0">
                  <a:moveTo>
                    <a:pt x="357" y="2646"/>
                  </a:moveTo>
                  <a:lnTo>
                    <a:pt x="1" y="2526"/>
                  </a:lnTo>
                  <a:lnTo>
                    <a:pt x="641" y="2225"/>
                  </a:lnTo>
                  <a:lnTo>
                    <a:pt x="1281" y="1925"/>
                  </a:lnTo>
                  <a:lnTo>
                    <a:pt x="1921" y="1624"/>
                  </a:lnTo>
                  <a:lnTo>
                    <a:pt x="2562" y="1323"/>
                  </a:lnTo>
                  <a:lnTo>
                    <a:pt x="3131" y="1023"/>
                  </a:lnTo>
                  <a:lnTo>
                    <a:pt x="3771" y="662"/>
                  </a:lnTo>
                  <a:lnTo>
                    <a:pt x="4411" y="361"/>
                  </a:lnTo>
                  <a:lnTo>
                    <a:pt x="5051" y="1"/>
                  </a:lnTo>
                  <a:lnTo>
                    <a:pt x="5407" y="482"/>
                  </a:lnTo>
                  <a:lnTo>
                    <a:pt x="4838" y="963"/>
                  </a:lnTo>
                  <a:lnTo>
                    <a:pt x="4411" y="1203"/>
                  </a:lnTo>
                  <a:lnTo>
                    <a:pt x="3913" y="1444"/>
                  </a:lnTo>
                  <a:lnTo>
                    <a:pt x="3344" y="1624"/>
                  </a:lnTo>
                  <a:lnTo>
                    <a:pt x="2704" y="1804"/>
                  </a:lnTo>
                  <a:lnTo>
                    <a:pt x="2064" y="1985"/>
                  </a:lnTo>
                  <a:lnTo>
                    <a:pt x="1424" y="2165"/>
                  </a:lnTo>
                  <a:lnTo>
                    <a:pt x="855" y="2406"/>
                  </a:lnTo>
                  <a:lnTo>
                    <a:pt x="357" y="264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5" name="Shape 665"/>
            <p:cNvSpPr/>
            <p:nvPr/>
          </p:nvSpPr>
          <p:spPr>
            <a:xfrm>
              <a:off x="222275" y="2050100"/>
              <a:ext cx="151175" cy="60125"/>
            </a:xfrm>
            <a:custGeom>
              <a:avLst/>
              <a:gdLst/>
              <a:ahLst/>
              <a:cxnLst/>
              <a:rect l="0" t="0" r="0" b="0"/>
              <a:pathLst>
                <a:path w="6047" h="2405" extrusionOk="0">
                  <a:moveTo>
                    <a:pt x="1" y="2405"/>
                  </a:moveTo>
                  <a:lnTo>
                    <a:pt x="498" y="2044"/>
                  </a:lnTo>
                  <a:lnTo>
                    <a:pt x="1210" y="1924"/>
                  </a:lnTo>
                  <a:lnTo>
                    <a:pt x="1921" y="1743"/>
                  </a:lnTo>
                  <a:lnTo>
                    <a:pt x="2561" y="1503"/>
                  </a:lnTo>
                  <a:lnTo>
                    <a:pt x="3201" y="1263"/>
                  </a:lnTo>
                  <a:lnTo>
                    <a:pt x="3842" y="962"/>
                  </a:lnTo>
                  <a:lnTo>
                    <a:pt x="4411" y="661"/>
                  </a:lnTo>
                  <a:lnTo>
                    <a:pt x="5051" y="301"/>
                  </a:lnTo>
                  <a:lnTo>
                    <a:pt x="5691" y="0"/>
                  </a:lnTo>
                  <a:lnTo>
                    <a:pt x="6047" y="361"/>
                  </a:lnTo>
                  <a:lnTo>
                    <a:pt x="5549" y="661"/>
                  </a:lnTo>
                  <a:lnTo>
                    <a:pt x="5051" y="962"/>
                  </a:lnTo>
                  <a:lnTo>
                    <a:pt x="4411" y="1263"/>
                  </a:lnTo>
                  <a:lnTo>
                    <a:pt x="3842" y="1503"/>
                  </a:lnTo>
                  <a:lnTo>
                    <a:pt x="3130" y="1743"/>
                  </a:lnTo>
                  <a:lnTo>
                    <a:pt x="2419" y="1984"/>
                  </a:lnTo>
                  <a:lnTo>
                    <a:pt x="1708" y="2164"/>
                  </a:lnTo>
                  <a:lnTo>
                    <a:pt x="925" y="2405"/>
                  </a:lnTo>
                  <a:lnTo>
                    <a:pt x="1" y="240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6" name="Shape 666"/>
            <p:cNvSpPr/>
            <p:nvPr/>
          </p:nvSpPr>
          <p:spPr>
            <a:xfrm>
              <a:off x="2114400" y="2015525"/>
              <a:ext cx="126275" cy="85700"/>
            </a:xfrm>
            <a:custGeom>
              <a:avLst/>
              <a:gdLst/>
              <a:ahLst/>
              <a:cxnLst/>
              <a:rect l="0" t="0" r="0" b="0"/>
              <a:pathLst>
                <a:path w="5051" h="3428" extrusionOk="0">
                  <a:moveTo>
                    <a:pt x="5051" y="3427"/>
                  </a:moveTo>
                  <a:lnTo>
                    <a:pt x="4339" y="3187"/>
                  </a:lnTo>
                  <a:lnTo>
                    <a:pt x="3699" y="2946"/>
                  </a:lnTo>
                  <a:lnTo>
                    <a:pt x="3059" y="2706"/>
                  </a:lnTo>
                  <a:lnTo>
                    <a:pt x="2490" y="2405"/>
                  </a:lnTo>
                  <a:lnTo>
                    <a:pt x="1921" y="2044"/>
                  </a:lnTo>
                  <a:lnTo>
                    <a:pt x="1352" y="1623"/>
                  </a:lnTo>
                  <a:lnTo>
                    <a:pt x="783" y="1203"/>
                  </a:lnTo>
                  <a:lnTo>
                    <a:pt x="214" y="722"/>
                  </a:lnTo>
                  <a:lnTo>
                    <a:pt x="0" y="120"/>
                  </a:lnTo>
                  <a:lnTo>
                    <a:pt x="569" y="0"/>
                  </a:lnTo>
                  <a:lnTo>
                    <a:pt x="1067" y="421"/>
                  </a:lnTo>
                  <a:lnTo>
                    <a:pt x="1636" y="902"/>
                  </a:lnTo>
                  <a:lnTo>
                    <a:pt x="2134" y="1263"/>
                  </a:lnTo>
                  <a:lnTo>
                    <a:pt x="2703" y="1684"/>
                  </a:lnTo>
                  <a:lnTo>
                    <a:pt x="3272" y="2044"/>
                  </a:lnTo>
                  <a:lnTo>
                    <a:pt x="3841" y="2405"/>
                  </a:lnTo>
                  <a:lnTo>
                    <a:pt x="4410" y="2706"/>
                  </a:lnTo>
                  <a:lnTo>
                    <a:pt x="5051" y="3006"/>
                  </a:lnTo>
                  <a:lnTo>
                    <a:pt x="5051" y="342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7" name="Shape 667"/>
            <p:cNvSpPr/>
            <p:nvPr/>
          </p:nvSpPr>
          <p:spPr>
            <a:xfrm>
              <a:off x="654400" y="1989975"/>
              <a:ext cx="64050" cy="97725"/>
            </a:xfrm>
            <a:custGeom>
              <a:avLst/>
              <a:gdLst/>
              <a:ahLst/>
              <a:cxnLst/>
              <a:rect l="0" t="0" r="0" b="0"/>
              <a:pathLst>
                <a:path w="2562" h="3909" extrusionOk="0">
                  <a:moveTo>
                    <a:pt x="2348" y="3908"/>
                  </a:moveTo>
                  <a:lnTo>
                    <a:pt x="1992" y="3427"/>
                  </a:lnTo>
                  <a:lnTo>
                    <a:pt x="1637" y="3006"/>
                  </a:lnTo>
                  <a:lnTo>
                    <a:pt x="1210" y="2525"/>
                  </a:lnTo>
                  <a:lnTo>
                    <a:pt x="854" y="2044"/>
                  </a:lnTo>
                  <a:lnTo>
                    <a:pt x="570" y="1563"/>
                  </a:lnTo>
                  <a:lnTo>
                    <a:pt x="285" y="1082"/>
                  </a:lnTo>
                  <a:lnTo>
                    <a:pt x="72" y="541"/>
                  </a:lnTo>
                  <a:lnTo>
                    <a:pt x="1" y="0"/>
                  </a:lnTo>
                  <a:lnTo>
                    <a:pt x="641" y="361"/>
                  </a:lnTo>
                  <a:lnTo>
                    <a:pt x="1068" y="1142"/>
                  </a:lnTo>
                  <a:lnTo>
                    <a:pt x="1494" y="1924"/>
                  </a:lnTo>
                  <a:lnTo>
                    <a:pt x="1992" y="2706"/>
                  </a:lnTo>
                  <a:lnTo>
                    <a:pt x="2561" y="3487"/>
                  </a:lnTo>
                  <a:lnTo>
                    <a:pt x="2348" y="390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8" name="Shape 668"/>
            <p:cNvSpPr/>
            <p:nvPr/>
          </p:nvSpPr>
          <p:spPr>
            <a:xfrm>
              <a:off x="2354475" y="1974925"/>
              <a:ext cx="72925" cy="90225"/>
            </a:xfrm>
            <a:custGeom>
              <a:avLst/>
              <a:gdLst/>
              <a:ahLst/>
              <a:cxnLst/>
              <a:rect l="0" t="0" r="0" b="0"/>
              <a:pathLst>
                <a:path w="2917" h="3609" extrusionOk="0">
                  <a:moveTo>
                    <a:pt x="0" y="3608"/>
                  </a:moveTo>
                  <a:lnTo>
                    <a:pt x="285" y="3187"/>
                  </a:lnTo>
                  <a:lnTo>
                    <a:pt x="569" y="2827"/>
                  </a:lnTo>
                  <a:lnTo>
                    <a:pt x="854" y="2406"/>
                  </a:lnTo>
                  <a:lnTo>
                    <a:pt x="1138" y="1985"/>
                  </a:lnTo>
                  <a:lnTo>
                    <a:pt x="1352" y="1564"/>
                  </a:lnTo>
                  <a:lnTo>
                    <a:pt x="1636" y="1143"/>
                  </a:lnTo>
                  <a:lnTo>
                    <a:pt x="1921" y="662"/>
                  </a:lnTo>
                  <a:lnTo>
                    <a:pt x="2205" y="181"/>
                  </a:lnTo>
                  <a:lnTo>
                    <a:pt x="2490" y="1"/>
                  </a:lnTo>
                  <a:lnTo>
                    <a:pt x="2916" y="302"/>
                  </a:lnTo>
                  <a:lnTo>
                    <a:pt x="2703" y="722"/>
                  </a:lnTo>
                  <a:lnTo>
                    <a:pt x="2419" y="1143"/>
                  </a:lnTo>
                  <a:lnTo>
                    <a:pt x="2134" y="1564"/>
                  </a:lnTo>
                  <a:lnTo>
                    <a:pt x="1778" y="1925"/>
                  </a:lnTo>
                  <a:lnTo>
                    <a:pt x="1423" y="2346"/>
                  </a:lnTo>
                  <a:lnTo>
                    <a:pt x="1067" y="2706"/>
                  </a:lnTo>
                  <a:lnTo>
                    <a:pt x="711" y="3127"/>
                  </a:lnTo>
                  <a:lnTo>
                    <a:pt x="356" y="3488"/>
                  </a:lnTo>
                  <a:lnTo>
                    <a:pt x="0" y="360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69" name="Shape 669"/>
            <p:cNvSpPr/>
            <p:nvPr/>
          </p:nvSpPr>
          <p:spPr>
            <a:xfrm>
              <a:off x="2123275" y="1950900"/>
              <a:ext cx="96050" cy="79675"/>
            </a:xfrm>
            <a:custGeom>
              <a:avLst/>
              <a:gdLst/>
              <a:ahLst/>
              <a:cxnLst/>
              <a:rect l="0" t="0" r="0" b="0"/>
              <a:pathLst>
                <a:path w="3842" h="3187" extrusionOk="0">
                  <a:moveTo>
                    <a:pt x="3842" y="3186"/>
                  </a:moveTo>
                  <a:lnTo>
                    <a:pt x="3273" y="3006"/>
                  </a:lnTo>
                  <a:lnTo>
                    <a:pt x="2775" y="2705"/>
                  </a:lnTo>
                  <a:lnTo>
                    <a:pt x="2277" y="2405"/>
                  </a:lnTo>
                  <a:lnTo>
                    <a:pt x="1708" y="2104"/>
                  </a:lnTo>
                  <a:lnTo>
                    <a:pt x="1281" y="1744"/>
                  </a:lnTo>
                  <a:lnTo>
                    <a:pt x="783" y="1323"/>
                  </a:lnTo>
                  <a:lnTo>
                    <a:pt x="356" y="902"/>
                  </a:lnTo>
                  <a:lnTo>
                    <a:pt x="1" y="421"/>
                  </a:lnTo>
                  <a:lnTo>
                    <a:pt x="143" y="0"/>
                  </a:lnTo>
                  <a:lnTo>
                    <a:pt x="641" y="301"/>
                  </a:lnTo>
                  <a:lnTo>
                    <a:pt x="1068" y="601"/>
                  </a:lnTo>
                  <a:lnTo>
                    <a:pt x="1566" y="962"/>
                  </a:lnTo>
                  <a:lnTo>
                    <a:pt x="2064" y="1323"/>
                  </a:lnTo>
                  <a:lnTo>
                    <a:pt x="2490" y="1744"/>
                  </a:lnTo>
                  <a:lnTo>
                    <a:pt x="2988" y="2164"/>
                  </a:lnTo>
                  <a:lnTo>
                    <a:pt x="3415" y="2585"/>
                  </a:lnTo>
                  <a:lnTo>
                    <a:pt x="3842" y="3006"/>
                  </a:lnTo>
                  <a:lnTo>
                    <a:pt x="3842" y="318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70" name="Shape 670"/>
            <p:cNvSpPr/>
            <p:nvPr/>
          </p:nvSpPr>
          <p:spPr>
            <a:xfrm>
              <a:off x="889150" y="1964425"/>
              <a:ext cx="158275" cy="61650"/>
            </a:xfrm>
            <a:custGeom>
              <a:avLst/>
              <a:gdLst/>
              <a:ahLst/>
              <a:cxnLst/>
              <a:rect l="0" t="0" r="0" b="0"/>
              <a:pathLst>
                <a:path w="6331" h="2466" extrusionOk="0">
                  <a:moveTo>
                    <a:pt x="0" y="2465"/>
                  </a:moveTo>
                  <a:lnTo>
                    <a:pt x="427" y="2044"/>
                  </a:lnTo>
                  <a:lnTo>
                    <a:pt x="1209" y="1864"/>
                  </a:lnTo>
                  <a:lnTo>
                    <a:pt x="1921" y="1684"/>
                  </a:lnTo>
                  <a:lnTo>
                    <a:pt x="2703" y="1503"/>
                  </a:lnTo>
                  <a:lnTo>
                    <a:pt x="3414" y="1263"/>
                  </a:lnTo>
                  <a:lnTo>
                    <a:pt x="4126" y="962"/>
                  </a:lnTo>
                  <a:lnTo>
                    <a:pt x="4766" y="661"/>
                  </a:lnTo>
                  <a:lnTo>
                    <a:pt x="5406" y="361"/>
                  </a:lnTo>
                  <a:lnTo>
                    <a:pt x="5975" y="0"/>
                  </a:lnTo>
                  <a:lnTo>
                    <a:pt x="6331" y="361"/>
                  </a:lnTo>
                  <a:lnTo>
                    <a:pt x="5904" y="842"/>
                  </a:lnTo>
                  <a:lnTo>
                    <a:pt x="5264" y="1022"/>
                  </a:lnTo>
                  <a:lnTo>
                    <a:pt x="4624" y="1263"/>
                  </a:lnTo>
                  <a:lnTo>
                    <a:pt x="3912" y="1443"/>
                  </a:lnTo>
                  <a:lnTo>
                    <a:pt x="3201" y="1623"/>
                  </a:lnTo>
                  <a:lnTo>
                    <a:pt x="2490" y="1804"/>
                  </a:lnTo>
                  <a:lnTo>
                    <a:pt x="1778" y="2044"/>
                  </a:lnTo>
                  <a:lnTo>
                    <a:pt x="1067" y="2225"/>
                  </a:lnTo>
                  <a:lnTo>
                    <a:pt x="356" y="2465"/>
                  </a:lnTo>
                  <a:lnTo>
                    <a:pt x="0" y="24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71" name="Shape 671"/>
            <p:cNvSpPr/>
            <p:nvPr/>
          </p:nvSpPr>
          <p:spPr>
            <a:xfrm>
              <a:off x="681075" y="1950900"/>
              <a:ext cx="46275" cy="51125"/>
            </a:xfrm>
            <a:custGeom>
              <a:avLst/>
              <a:gdLst/>
              <a:ahLst/>
              <a:cxnLst/>
              <a:rect l="0" t="0" r="0" b="0"/>
              <a:pathLst>
                <a:path w="1851" h="2045" extrusionOk="0">
                  <a:moveTo>
                    <a:pt x="1494" y="2044"/>
                  </a:moveTo>
                  <a:lnTo>
                    <a:pt x="1281" y="1924"/>
                  </a:lnTo>
                  <a:lnTo>
                    <a:pt x="1139" y="1744"/>
                  </a:lnTo>
                  <a:lnTo>
                    <a:pt x="925" y="1503"/>
                  </a:lnTo>
                  <a:lnTo>
                    <a:pt x="570" y="1263"/>
                  </a:lnTo>
                  <a:lnTo>
                    <a:pt x="427" y="962"/>
                  </a:lnTo>
                  <a:lnTo>
                    <a:pt x="143" y="722"/>
                  </a:lnTo>
                  <a:lnTo>
                    <a:pt x="1" y="361"/>
                  </a:lnTo>
                  <a:lnTo>
                    <a:pt x="143" y="0"/>
                  </a:lnTo>
                  <a:lnTo>
                    <a:pt x="641" y="301"/>
                  </a:lnTo>
                  <a:lnTo>
                    <a:pt x="1068" y="661"/>
                  </a:lnTo>
                  <a:lnTo>
                    <a:pt x="1494" y="1202"/>
                  </a:lnTo>
                  <a:lnTo>
                    <a:pt x="1850" y="1744"/>
                  </a:lnTo>
                  <a:lnTo>
                    <a:pt x="1494" y="204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72" name="Shape 672"/>
            <p:cNvSpPr/>
            <p:nvPr/>
          </p:nvSpPr>
          <p:spPr>
            <a:xfrm>
              <a:off x="311200" y="1935850"/>
              <a:ext cx="133400" cy="40625"/>
            </a:xfrm>
            <a:custGeom>
              <a:avLst/>
              <a:gdLst/>
              <a:ahLst/>
              <a:cxnLst/>
              <a:rect l="0" t="0" r="0" b="0"/>
              <a:pathLst>
                <a:path w="5336" h="1625" extrusionOk="0">
                  <a:moveTo>
                    <a:pt x="214" y="1624"/>
                  </a:moveTo>
                  <a:lnTo>
                    <a:pt x="0" y="1504"/>
                  </a:lnTo>
                  <a:lnTo>
                    <a:pt x="356" y="1384"/>
                  </a:lnTo>
                  <a:lnTo>
                    <a:pt x="711" y="1263"/>
                  </a:lnTo>
                  <a:lnTo>
                    <a:pt x="996" y="1203"/>
                  </a:lnTo>
                  <a:lnTo>
                    <a:pt x="1423" y="1263"/>
                  </a:lnTo>
                  <a:lnTo>
                    <a:pt x="1921" y="1143"/>
                  </a:lnTo>
                  <a:lnTo>
                    <a:pt x="2347" y="1023"/>
                  </a:lnTo>
                  <a:lnTo>
                    <a:pt x="2774" y="903"/>
                  </a:lnTo>
                  <a:lnTo>
                    <a:pt x="3201" y="722"/>
                  </a:lnTo>
                  <a:lnTo>
                    <a:pt x="3628" y="542"/>
                  </a:lnTo>
                  <a:lnTo>
                    <a:pt x="3984" y="362"/>
                  </a:lnTo>
                  <a:lnTo>
                    <a:pt x="4410" y="181"/>
                  </a:lnTo>
                  <a:lnTo>
                    <a:pt x="4837" y="1"/>
                  </a:lnTo>
                  <a:lnTo>
                    <a:pt x="5335" y="181"/>
                  </a:lnTo>
                  <a:lnTo>
                    <a:pt x="4837" y="602"/>
                  </a:lnTo>
                  <a:lnTo>
                    <a:pt x="4339" y="782"/>
                  </a:lnTo>
                  <a:lnTo>
                    <a:pt x="3770" y="903"/>
                  </a:lnTo>
                  <a:lnTo>
                    <a:pt x="3201" y="1083"/>
                  </a:lnTo>
                  <a:lnTo>
                    <a:pt x="2632" y="1263"/>
                  </a:lnTo>
                  <a:lnTo>
                    <a:pt x="2063" y="1384"/>
                  </a:lnTo>
                  <a:lnTo>
                    <a:pt x="1423" y="1504"/>
                  </a:lnTo>
                  <a:lnTo>
                    <a:pt x="854" y="1564"/>
                  </a:lnTo>
                  <a:lnTo>
                    <a:pt x="214" y="162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73" name="Shape 673"/>
            <p:cNvSpPr/>
            <p:nvPr/>
          </p:nvSpPr>
          <p:spPr>
            <a:xfrm>
              <a:off x="793100" y="1324125"/>
              <a:ext cx="455275" cy="616275"/>
            </a:xfrm>
            <a:custGeom>
              <a:avLst/>
              <a:gdLst/>
              <a:ahLst/>
              <a:cxnLst/>
              <a:rect l="0" t="0" r="0" b="0"/>
              <a:pathLst>
                <a:path w="18211" h="24651" extrusionOk="0">
                  <a:moveTo>
                    <a:pt x="2491" y="24650"/>
                  </a:moveTo>
                  <a:lnTo>
                    <a:pt x="1424" y="24590"/>
                  </a:lnTo>
                  <a:lnTo>
                    <a:pt x="1139" y="24470"/>
                  </a:lnTo>
                  <a:lnTo>
                    <a:pt x="783" y="24410"/>
                  </a:lnTo>
                  <a:lnTo>
                    <a:pt x="357" y="24290"/>
                  </a:lnTo>
                  <a:lnTo>
                    <a:pt x="1" y="24169"/>
                  </a:lnTo>
                  <a:lnTo>
                    <a:pt x="72" y="20021"/>
                  </a:lnTo>
                  <a:lnTo>
                    <a:pt x="357" y="15873"/>
                  </a:lnTo>
                  <a:lnTo>
                    <a:pt x="855" y="11724"/>
                  </a:lnTo>
                  <a:lnTo>
                    <a:pt x="1495" y="7576"/>
                  </a:lnTo>
                  <a:lnTo>
                    <a:pt x="1922" y="6614"/>
                  </a:lnTo>
                  <a:lnTo>
                    <a:pt x="2491" y="5833"/>
                  </a:lnTo>
                  <a:lnTo>
                    <a:pt x="3202" y="5171"/>
                  </a:lnTo>
                  <a:lnTo>
                    <a:pt x="4055" y="4510"/>
                  </a:lnTo>
                  <a:lnTo>
                    <a:pt x="4909" y="3969"/>
                  </a:lnTo>
                  <a:lnTo>
                    <a:pt x="5834" y="3428"/>
                  </a:lnTo>
                  <a:lnTo>
                    <a:pt x="6687" y="2827"/>
                  </a:lnTo>
                  <a:lnTo>
                    <a:pt x="7541" y="2225"/>
                  </a:lnTo>
                  <a:lnTo>
                    <a:pt x="7825" y="2165"/>
                  </a:lnTo>
                  <a:lnTo>
                    <a:pt x="7968" y="1925"/>
                  </a:lnTo>
                  <a:lnTo>
                    <a:pt x="8252" y="1744"/>
                  </a:lnTo>
                  <a:lnTo>
                    <a:pt x="8608" y="1684"/>
                  </a:lnTo>
                  <a:lnTo>
                    <a:pt x="8964" y="1504"/>
                  </a:lnTo>
                  <a:lnTo>
                    <a:pt x="9319" y="1263"/>
                  </a:lnTo>
                  <a:lnTo>
                    <a:pt x="9675" y="1023"/>
                  </a:lnTo>
                  <a:lnTo>
                    <a:pt x="10031" y="782"/>
                  </a:lnTo>
                  <a:lnTo>
                    <a:pt x="10386" y="542"/>
                  </a:lnTo>
                  <a:lnTo>
                    <a:pt x="10813" y="302"/>
                  </a:lnTo>
                  <a:lnTo>
                    <a:pt x="11240" y="121"/>
                  </a:lnTo>
                  <a:lnTo>
                    <a:pt x="11738" y="1"/>
                  </a:lnTo>
                  <a:lnTo>
                    <a:pt x="12520" y="302"/>
                  </a:lnTo>
                  <a:lnTo>
                    <a:pt x="13232" y="662"/>
                  </a:lnTo>
                  <a:lnTo>
                    <a:pt x="13872" y="1083"/>
                  </a:lnTo>
                  <a:lnTo>
                    <a:pt x="14583" y="1504"/>
                  </a:lnTo>
                  <a:lnTo>
                    <a:pt x="15294" y="1925"/>
                  </a:lnTo>
                  <a:lnTo>
                    <a:pt x="16006" y="2346"/>
                  </a:lnTo>
                  <a:lnTo>
                    <a:pt x="16717" y="2706"/>
                  </a:lnTo>
                  <a:lnTo>
                    <a:pt x="17499" y="3067"/>
                  </a:lnTo>
                  <a:lnTo>
                    <a:pt x="17428" y="5953"/>
                  </a:lnTo>
                  <a:lnTo>
                    <a:pt x="17642" y="8839"/>
                  </a:lnTo>
                  <a:lnTo>
                    <a:pt x="17997" y="11724"/>
                  </a:lnTo>
                  <a:lnTo>
                    <a:pt x="18211" y="14610"/>
                  </a:lnTo>
                  <a:lnTo>
                    <a:pt x="17357" y="14670"/>
                  </a:lnTo>
                  <a:lnTo>
                    <a:pt x="16575" y="14730"/>
                  </a:lnTo>
                  <a:lnTo>
                    <a:pt x="15721" y="14851"/>
                  </a:lnTo>
                  <a:lnTo>
                    <a:pt x="14868" y="14911"/>
                  </a:lnTo>
                  <a:lnTo>
                    <a:pt x="14085" y="15031"/>
                  </a:lnTo>
                  <a:lnTo>
                    <a:pt x="13232" y="15151"/>
                  </a:lnTo>
                  <a:lnTo>
                    <a:pt x="12378" y="15271"/>
                  </a:lnTo>
                  <a:lnTo>
                    <a:pt x="11524" y="15392"/>
                  </a:lnTo>
                  <a:lnTo>
                    <a:pt x="10671" y="15512"/>
                  </a:lnTo>
                  <a:lnTo>
                    <a:pt x="9888" y="15632"/>
                  </a:lnTo>
                  <a:lnTo>
                    <a:pt x="9035" y="15692"/>
                  </a:lnTo>
                  <a:lnTo>
                    <a:pt x="8181" y="15752"/>
                  </a:lnTo>
                  <a:lnTo>
                    <a:pt x="7328" y="15752"/>
                  </a:lnTo>
                  <a:lnTo>
                    <a:pt x="6474" y="15752"/>
                  </a:lnTo>
                  <a:lnTo>
                    <a:pt x="5620" y="15692"/>
                  </a:lnTo>
                  <a:lnTo>
                    <a:pt x="4767" y="15572"/>
                  </a:lnTo>
                  <a:lnTo>
                    <a:pt x="4411" y="15813"/>
                  </a:lnTo>
                  <a:lnTo>
                    <a:pt x="4411" y="15993"/>
                  </a:lnTo>
                  <a:lnTo>
                    <a:pt x="4269" y="16173"/>
                  </a:lnTo>
                  <a:lnTo>
                    <a:pt x="4198" y="16414"/>
                  </a:lnTo>
                  <a:lnTo>
                    <a:pt x="4055" y="16714"/>
                  </a:lnTo>
                  <a:lnTo>
                    <a:pt x="4340" y="18638"/>
                  </a:lnTo>
                  <a:lnTo>
                    <a:pt x="4340" y="20562"/>
                  </a:lnTo>
                  <a:lnTo>
                    <a:pt x="4269" y="22546"/>
                  </a:lnTo>
                  <a:lnTo>
                    <a:pt x="4198" y="24470"/>
                  </a:lnTo>
                  <a:lnTo>
                    <a:pt x="3771" y="24590"/>
                  </a:lnTo>
                  <a:lnTo>
                    <a:pt x="3344" y="24650"/>
                  </a:lnTo>
                  <a:lnTo>
                    <a:pt x="2917" y="24650"/>
                  </a:lnTo>
                  <a:lnTo>
                    <a:pt x="2491" y="24650"/>
                  </a:lnTo>
                </a:path>
              </a:pathLst>
            </a:custGeom>
            <a:solidFill>
              <a:srgbClr val="CC3300"/>
            </a:solidFill>
            <a:ln>
              <a:noFill/>
            </a:ln>
          </p:spPr>
          <p:txBody>
            <a:bodyPr lIns="91425" tIns="91425" rIns="91425" bIns="91425" anchor="ctr" anchorCtr="0">
              <a:spAutoFit/>
            </a:bodyPr>
            <a:lstStyle/>
            <a:p>
              <a:pPr>
                <a:spcBef>
                  <a:spcPts val="0"/>
                </a:spcBef>
                <a:buNone/>
              </a:pPr>
              <a:endParaRPr/>
            </a:p>
          </p:txBody>
        </p:sp>
        <p:sp>
          <p:nvSpPr>
            <p:cNvPr id="674" name="Shape 674"/>
            <p:cNvSpPr/>
            <p:nvPr/>
          </p:nvSpPr>
          <p:spPr>
            <a:xfrm>
              <a:off x="930050" y="1741975"/>
              <a:ext cx="160075" cy="193900"/>
            </a:xfrm>
            <a:custGeom>
              <a:avLst/>
              <a:gdLst/>
              <a:ahLst/>
              <a:cxnLst/>
              <a:rect l="0" t="0" r="0" b="0"/>
              <a:pathLst>
                <a:path w="6403" h="7756" extrusionOk="0">
                  <a:moveTo>
                    <a:pt x="0" y="7756"/>
                  </a:moveTo>
                  <a:lnTo>
                    <a:pt x="0" y="5952"/>
                  </a:lnTo>
                  <a:lnTo>
                    <a:pt x="0" y="4149"/>
                  </a:lnTo>
                  <a:lnTo>
                    <a:pt x="0" y="2285"/>
                  </a:lnTo>
                  <a:lnTo>
                    <a:pt x="0" y="481"/>
                  </a:lnTo>
                  <a:lnTo>
                    <a:pt x="711" y="421"/>
                  </a:lnTo>
                  <a:lnTo>
                    <a:pt x="1423" y="361"/>
                  </a:lnTo>
                  <a:lnTo>
                    <a:pt x="2205" y="301"/>
                  </a:lnTo>
                  <a:lnTo>
                    <a:pt x="2917" y="241"/>
                  </a:lnTo>
                  <a:lnTo>
                    <a:pt x="3628" y="121"/>
                  </a:lnTo>
                  <a:lnTo>
                    <a:pt x="4410" y="60"/>
                  </a:lnTo>
                  <a:lnTo>
                    <a:pt x="5122" y="60"/>
                  </a:lnTo>
                  <a:lnTo>
                    <a:pt x="5833" y="0"/>
                  </a:lnTo>
                  <a:lnTo>
                    <a:pt x="5833" y="1443"/>
                  </a:lnTo>
                  <a:lnTo>
                    <a:pt x="6189" y="2946"/>
                  </a:lnTo>
                  <a:lnTo>
                    <a:pt x="6402" y="4449"/>
                  </a:lnTo>
                  <a:lnTo>
                    <a:pt x="6118" y="5952"/>
                  </a:lnTo>
                  <a:lnTo>
                    <a:pt x="5406" y="6193"/>
                  </a:lnTo>
                  <a:lnTo>
                    <a:pt x="4766" y="6433"/>
                  </a:lnTo>
                  <a:lnTo>
                    <a:pt x="4055" y="6734"/>
                  </a:lnTo>
                  <a:lnTo>
                    <a:pt x="3272" y="6974"/>
                  </a:lnTo>
                  <a:lnTo>
                    <a:pt x="2561" y="7215"/>
                  </a:lnTo>
                  <a:lnTo>
                    <a:pt x="1778" y="7395"/>
                  </a:lnTo>
                  <a:lnTo>
                    <a:pt x="996" y="7576"/>
                  </a:lnTo>
                  <a:lnTo>
                    <a:pt x="214" y="7756"/>
                  </a:lnTo>
                  <a:lnTo>
                    <a:pt x="0" y="7756"/>
                  </a:lnTo>
                </a:path>
              </a:pathLst>
            </a:custGeom>
            <a:solidFill>
              <a:srgbClr val="CC3300"/>
            </a:solidFill>
            <a:ln>
              <a:noFill/>
            </a:ln>
          </p:spPr>
          <p:txBody>
            <a:bodyPr lIns="91425" tIns="91425" rIns="91425" bIns="91425" anchor="ctr" anchorCtr="0">
              <a:spAutoFit/>
            </a:bodyPr>
            <a:lstStyle/>
            <a:p>
              <a:pPr>
                <a:spcBef>
                  <a:spcPts val="0"/>
                </a:spcBef>
                <a:buNone/>
              </a:pPr>
              <a:endParaRPr/>
            </a:p>
          </p:txBody>
        </p:sp>
        <p:sp>
          <p:nvSpPr>
            <p:cNvPr id="675" name="Shape 675"/>
            <p:cNvSpPr/>
            <p:nvPr/>
          </p:nvSpPr>
          <p:spPr>
            <a:xfrm>
              <a:off x="2221100" y="1778050"/>
              <a:ext cx="115600" cy="112750"/>
            </a:xfrm>
            <a:custGeom>
              <a:avLst/>
              <a:gdLst/>
              <a:ahLst/>
              <a:cxnLst/>
              <a:rect l="0" t="0" r="0" b="0"/>
              <a:pathLst>
                <a:path w="4624" h="4510" extrusionOk="0">
                  <a:moveTo>
                    <a:pt x="925" y="4509"/>
                  </a:moveTo>
                  <a:lnTo>
                    <a:pt x="0" y="4269"/>
                  </a:lnTo>
                  <a:lnTo>
                    <a:pt x="285" y="3247"/>
                  </a:lnTo>
                  <a:lnTo>
                    <a:pt x="427" y="2165"/>
                  </a:lnTo>
                  <a:lnTo>
                    <a:pt x="569" y="1082"/>
                  </a:lnTo>
                  <a:lnTo>
                    <a:pt x="854" y="0"/>
                  </a:lnTo>
                  <a:lnTo>
                    <a:pt x="1209" y="0"/>
                  </a:lnTo>
                  <a:lnTo>
                    <a:pt x="1636" y="0"/>
                  </a:lnTo>
                  <a:lnTo>
                    <a:pt x="2063" y="0"/>
                  </a:lnTo>
                  <a:lnTo>
                    <a:pt x="2490" y="0"/>
                  </a:lnTo>
                  <a:lnTo>
                    <a:pt x="2917" y="60"/>
                  </a:lnTo>
                  <a:lnTo>
                    <a:pt x="3343" y="60"/>
                  </a:lnTo>
                  <a:lnTo>
                    <a:pt x="3770" y="120"/>
                  </a:lnTo>
                  <a:lnTo>
                    <a:pt x="4197" y="181"/>
                  </a:lnTo>
                  <a:lnTo>
                    <a:pt x="4268" y="1143"/>
                  </a:lnTo>
                  <a:lnTo>
                    <a:pt x="4410" y="2104"/>
                  </a:lnTo>
                  <a:lnTo>
                    <a:pt x="4553" y="3066"/>
                  </a:lnTo>
                  <a:lnTo>
                    <a:pt x="4624" y="4028"/>
                  </a:lnTo>
                  <a:lnTo>
                    <a:pt x="4268" y="4149"/>
                  </a:lnTo>
                  <a:lnTo>
                    <a:pt x="3912" y="4269"/>
                  </a:lnTo>
                  <a:lnTo>
                    <a:pt x="3486" y="4329"/>
                  </a:lnTo>
                  <a:lnTo>
                    <a:pt x="3059" y="4329"/>
                  </a:lnTo>
                  <a:lnTo>
                    <a:pt x="2561" y="4389"/>
                  </a:lnTo>
                  <a:lnTo>
                    <a:pt x="2063" y="4389"/>
                  </a:lnTo>
                  <a:lnTo>
                    <a:pt x="1636" y="4449"/>
                  </a:lnTo>
                  <a:lnTo>
                    <a:pt x="1138" y="4509"/>
                  </a:lnTo>
                  <a:lnTo>
                    <a:pt x="925" y="4509"/>
                  </a:lnTo>
                </a:path>
              </a:pathLst>
            </a:custGeom>
            <a:solidFill>
              <a:srgbClr val="663333"/>
            </a:solidFill>
            <a:ln>
              <a:noFill/>
            </a:ln>
          </p:spPr>
          <p:txBody>
            <a:bodyPr lIns="91425" tIns="91425" rIns="91425" bIns="91425" anchor="ctr" anchorCtr="0">
              <a:spAutoFit/>
            </a:bodyPr>
            <a:lstStyle/>
            <a:p>
              <a:pPr>
                <a:spcBef>
                  <a:spcPts val="0"/>
                </a:spcBef>
                <a:buNone/>
              </a:pPr>
              <a:endParaRPr/>
            </a:p>
          </p:txBody>
        </p:sp>
        <p:sp>
          <p:nvSpPr>
            <p:cNvPr id="676" name="Shape 676"/>
            <p:cNvSpPr/>
            <p:nvPr/>
          </p:nvSpPr>
          <p:spPr>
            <a:xfrm>
              <a:off x="1090100" y="1720925"/>
              <a:ext cx="168950" cy="144325"/>
            </a:xfrm>
            <a:custGeom>
              <a:avLst/>
              <a:gdLst/>
              <a:ahLst/>
              <a:cxnLst/>
              <a:rect l="0" t="0" r="0" b="0"/>
              <a:pathLst>
                <a:path w="6758" h="5773" extrusionOk="0">
                  <a:moveTo>
                    <a:pt x="1209" y="5772"/>
                  </a:moveTo>
                  <a:lnTo>
                    <a:pt x="996" y="4570"/>
                  </a:lnTo>
                  <a:lnTo>
                    <a:pt x="782" y="3367"/>
                  </a:lnTo>
                  <a:lnTo>
                    <a:pt x="640" y="2165"/>
                  </a:lnTo>
                  <a:lnTo>
                    <a:pt x="285" y="902"/>
                  </a:lnTo>
                  <a:lnTo>
                    <a:pt x="0" y="722"/>
                  </a:lnTo>
                  <a:lnTo>
                    <a:pt x="285" y="482"/>
                  </a:lnTo>
                  <a:lnTo>
                    <a:pt x="996" y="482"/>
                  </a:lnTo>
                  <a:lnTo>
                    <a:pt x="1778" y="422"/>
                  </a:lnTo>
                  <a:lnTo>
                    <a:pt x="2490" y="301"/>
                  </a:lnTo>
                  <a:lnTo>
                    <a:pt x="3201" y="241"/>
                  </a:lnTo>
                  <a:lnTo>
                    <a:pt x="3912" y="121"/>
                  </a:lnTo>
                  <a:lnTo>
                    <a:pt x="4624" y="61"/>
                  </a:lnTo>
                  <a:lnTo>
                    <a:pt x="5406" y="1"/>
                  </a:lnTo>
                  <a:lnTo>
                    <a:pt x="6189" y="1"/>
                  </a:lnTo>
                  <a:lnTo>
                    <a:pt x="6473" y="1263"/>
                  </a:lnTo>
                  <a:lnTo>
                    <a:pt x="6615" y="2526"/>
                  </a:lnTo>
                  <a:lnTo>
                    <a:pt x="6686" y="3788"/>
                  </a:lnTo>
                  <a:lnTo>
                    <a:pt x="6758" y="5051"/>
                  </a:lnTo>
                  <a:lnTo>
                    <a:pt x="6331" y="5171"/>
                  </a:lnTo>
                  <a:lnTo>
                    <a:pt x="5904" y="5171"/>
                  </a:lnTo>
                  <a:lnTo>
                    <a:pt x="5477" y="5111"/>
                  </a:lnTo>
                  <a:lnTo>
                    <a:pt x="5050" y="5051"/>
                  </a:lnTo>
                  <a:lnTo>
                    <a:pt x="4552" y="4931"/>
                  </a:lnTo>
                  <a:lnTo>
                    <a:pt x="4126" y="4870"/>
                  </a:lnTo>
                  <a:lnTo>
                    <a:pt x="3628" y="4810"/>
                  </a:lnTo>
                  <a:lnTo>
                    <a:pt x="3130" y="4870"/>
                  </a:lnTo>
                  <a:lnTo>
                    <a:pt x="2774" y="5051"/>
                  </a:lnTo>
                  <a:lnTo>
                    <a:pt x="2347" y="5231"/>
                  </a:lnTo>
                  <a:lnTo>
                    <a:pt x="1849" y="5412"/>
                  </a:lnTo>
                  <a:lnTo>
                    <a:pt x="1423" y="5652"/>
                  </a:lnTo>
                  <a:lnTo>
                    <a:pt x="1209" y="5772"/>
                  </a:lnTo>
                </a:path>
              </a:pathLst>
            </a:custGeom>
            <a:solidFill>
              <a:srgbClr val="CC3300"/>
            </a:solidFill>
            <a:ln>
              <a:noFill/>
            </a:ln>
          </p:spPr>
          <p:txBody>
            <a:bodyPr lIns="91425" tIns="91425" rIns="91425" bIns="91425" anchor="ctr" anchorCtr="0">
              <a:spAutoFit/>
            </a:bodyPr>
            <a:lstStyle/>
            <a:p>
              <a:pPr>
                <a:spcBef>
                  <a:spcPts val="0"/>
                </a:spcBef>
                <a:buNone/>
              </a:pPr>
              <a:endParaRPr/>
            </a:p>
          </p:txBody>
        </p:sp>
        <p:sp>
          <p:nvSpPr>
            <p:cNvPr id="677" name="Shape 677"/>
            <p:cNvSpPr/>
            <p:nvPr/>
          </p:nvSpPr>
          <p:spPr>
            <a:xfrm>
              <a:off x="2000575" y="1292575"/>
              <a:ext cx="729125" cy="462950"/>
            </a:xfrm>
            <a:custGeom>
              <a:avLst/>
              <a:gdLst/>
              <a:ahLst/>
              <a:cxnLst/>
              <a:rect l="0" t="0" r="0" b="0"/>
              <a:pathLst>
                <a:path w="29165" h="18518" extrusionOk="0">
                  <a:moveTo>
                    <a:pt x="12662" y="18517"/>
                  </a:moveTo>
                  <a:lnTo>
                    <a:pt x="11738" y="18397"/>
                  </a:lnTo>
                  <a:lnTo>
                    <a:pt x="10742" y="18337"/>
                  </a:lnTo>
                  <a:lnTo>
                    <a:pt x="9817" y="18337"/>
                  </a:lnTo>
                  <a:lnTo>
                    <a:pt x="8892" y="18337"/>
                  </a:lnTo>
                  <a:lnTo>
                    <a:pt x="7968" y="18337"/>
                  </a:lnTo>
                  <a:lnTo>
                    <a:pt x="6972" y="18337"/>
                  </a:lnTo>
                  <a:lnTo>
                    <a:pt x="6047" y="18277"/>
                  </a:lnTo>
                  <a:lnTo>
                    <a:pt x="5051" y="18217"/>
                  </a:lnTo>
                  <a:lnTo>
                    <a:pt x="4624" y="18157"/>
                  </a:lnTo>
                  <a:lnTo>
                    <a:pt x="4340" y="18036"/>
                  </a:lnTo>
                  <a:lnTo>
                    <a:pt x="4055" y="17856"/>
                  </a:lnTo>
                  <a:lnTo>
                    <a:pt x="3628" y="17736"/>
                  </a:lnTo>
                  <a:lnTo>
                    <a:pt x="3700" y="17075"/>
                  </a:lnTo>
                  <a:lnTo>
                    <a:pt x="4126" y="16594"/>
                  </a:lnTo>
                  <a:lnTo>
                    <a:pt x="4695" y="16053"/>
                  </a:lnTo>
                  <a:lnTo>
                    <a:pt x="5051" y="15331"/>
                  </a:lnTo>
                  <a:lnTo>
                    <a:pt x="4482" y="15271"/>
                  </a:lnTo>
                  <a:lnTo>
                    <a:pt x="3913" y="15271"/>
                  </a:lnTo>
                  <a:lnTo>
                    <a:pt x="3344" y="15331"/>
                  </a:lnTo>
                  <a:lnTo>
                    <a:pt x="2775" y="15331"/>
                  </a:lnTo>
                  <a:lnTo>
                    <a:pt x="2206" y="15331"/>
                  </a:lnTo>
                  <a:lnTo>
                    <a:pt x="1637" y="15331"/>
                  </a:lnTo>
                  <a:lnTo>
                    <a:pt x="1068" y="15151"/>
                  </a:lnTo>
                  <a:lnTo>
                    <a:pt x="499" y="14910"/>
                  </a:lnTo>
                  <a:lnTo>
                    <a:pt x="72" y="13648"/>
                  </a:lnTo>
                  <a:lnTo>
                    <a:pt x="1" y="12325"/>
                  </a:lnTo>
                  <a:lnTo>
                    <a:pt x="72" y="10942"/>
                  </a:lnTo>
                  <a:lnTo>
                    <a:pt x="143" y="9560"/>
                  </a:lnTo>
                  <a:lnTo>
                    <a:pt x="641" y="9319"/>
                  </a:lnTo>
                  <a:lnTo>
                    <a:pt x="1566" y="9560"/>
                  </a:lnTo>
                  <a:lnTo>
                    <a:pt x="2490" y="9740"/>
                  </a:lnTo>
                  <a:lnTo>
                    <a:pt x="3415" y="9800"/>
                  </a:lnTo>
                  <a:lnTo>
                    <a:pt x="4411" y="9860"/>
                  </a:lnTo>
                  <a:lnTo>
                    <a:pt x="5336" y="9860"/>
                  </a:lnTo>
                  <a:lnTo>
                    <a:pt x="6331" y="9800"/>
                  </a:lnTo>
                  <a:lnTo>
                    <a:pt x="7256" y="9740"/>
                  </a:lnTo>
                  <a:lnTo>
                    <a:pt x="8252" y="9680"/>
                  </a:lnTo>
                  <a:lnTo>
                    <a:pt x="8608" y="9560"/>
                  </a:lnTo>
                  <a:lnTo>
                    <a:pt x="9177" y="9199"/>
                  </a:lnTo>
                  <a:lnTo>
                    <a:pt x="9746" y="8838"/>
                  </a:lnTo>
                  <a:lnTo>
                    <a:pt x="10244" y="8477"/>
                  </a:lnTo>
                  <a:lnTo>
                    <a:pt x="10742" y="7996"/>
                  </a:lnTo>
                  <a:lnTo>
                    <a:pt x="11240" y="7576"/>
                  </a:lnTo>
                  <a:lnTo>
                    <a:pt x="11666" y="7095"/>
                  </a:lnTo>
                  <a:lnTo>
                    <a:pt x="12093" y="6554"/>
                  </a:lnTo>
                  <a:lnTo>
                    <a:pt x="12449" y="5952"/>
                  </a:lnTo>
                  <a:lnTo>
                    <a:pt x="12520" y="5592"/>
                  </a:lnTo>
                  <a:lnTo>
                    <a:pt x="12378" y="5291"/>
                  </a:lnTo>
                  <a:lnTo>
                    <a:pt x="12164" y="4990"/>
                  </a:lnTo>
                  <a:lnTo>
                    <a:pt x="11951" y="4750"/>
                  </a:lnTo>
                  <a:lnTo>
                    <a:pt x="11524" y="4630"/>
                  </a:lnTo>
                  <a:lnTo>
                    <a:pt x="11097" y="4570"/>
                  </a:lnTo>
                  <a:lnTo>
                    <a:pt x="10671" y="4570"/>
                  </a:lnTo>
                  <a:lnTo>
                    <a:pt x="10244" y="4449"/>
                  </a:lnTo>
                  <a:lnTo>
                    <a:pt x="10315" y="4149"/>
                  </a:lnTo>
                  <a:lnTo>
                    <a:pt x="10457" y="3788"/>
                  </a:lnTo>
                  <a:lnTo>
                    <a:pt x="10528" y="3427"/>
                  </a:lnTo>
                  <a:lnTo>
                    <a:pt x="10599" y="3067"/>
                  </a:lnTo>
                  <a:lnTo>
                    <a:pt x="10528" y="2886"/>
                  </a:lnTo>
                  <a:lnTo>
                    <a:pt x="10386" y="2646"/>
                  </a:lnTo>
                  <a:lnTo>
                    <a:pt x="10244" y="2465"/>
                  </a:lnTo>
                  <a:lnTo>
                    <a:pt x="9959" y="2285"/>
                  </a:lnTo>
                  <a:lnTo>
                    <a:pt x="10386" y="1744"/>
                  </a:lnTo>
                  <a:lnTo>
                    <a:pt x="10884" y="1323"/>
                  </a:lnTo>
                  <a:lnTo>
                    <a:pt x="11382" y="842"/>
                  </a:lnTo>
                  <a:lnTo>
                    <a:pt x="11738" y="301"/>
                  </a:lnTo>
                  <a:lnTo>
                    <a:pt x="11880" y="181"/>
                  </a:lnTo>
                  <a:lnTo>
                    <a:pt x="12164" y="121"/>
                  </a:lnTo>
                  <a:lnTo>
                    <a:pt x="12449" y="61"/>
                  </a:lnTo>
                  <a:lnTo>
                    <a:pt x="12805" y="0"/>
                  </a:lnTo>
                  <a:lnTo>
                    <a:pt x="13445" y="0"/>
                  </a:lnTo>
                  <a:lnTo>
                    <a:pt x="14156" y="0"/>
                  </a:lnTo>
                  <a:lnTo>
                    <a:pt x="14796" y="61"/>
                  </a:lnTo>
                  <a:lnTo>
                    <a:pt x="15508" y="61"/>
                  </a:lnTo>
                  <a:lnTo>
                    <a:pt x="16219" y="61"/>
                  </a:lnTo>
                  <a:lnTo>
                    <a:pt x="16930" y="121"/>
                  </a:lnTo>
                  <a:lnTo>
                    <a:pt x="17641" y="181"/>
                  </a:lnTo>
                  <a:lnTo>
                    <a:pt x="18353" y="241"/>
                  </a:lnTo>
                  <a:lnTo>
                    <a:pt x="18993" y="541"/>
                  </a:lnTo>
                  <a:lnTo>
                    <a:pt x="18922" y="1143"/>
                  </a:lnTo>
                  <a:lnTo>
                    <a:pt x="18637" y="1503"/>
                  </a:lnTo>
                  <a:lnTo>
                    <a:pt x="18211" y="1744"/>
                  </a:lnTo>
                  <a:lnTo>
                    <a:pt x="17713" y="2044"/>
                  </a:lnTo>
                  <a:lnTo>
                    <a:pt x="17286" y="2405"/>
                  </a:lnTo>
                  <a:lnTo>
                    <a:pt x="17144" y="2706"/>
                  </a:lnTo>
                  <a:lnTo>
                    <a:pt x="17428" y="2886"/>
                  </a:lnTo>
                  <a:lnTo>
                    <a:pt x="18637" y="2826"/>
                  </a:lnTo>
                  <a:lnTo>
                    <a:pt x="19847" y="2766"/>
                  </a:lnTo>
                  <a:lnTo>
                    <a:pt x="21127" y="2646"/>
                  </a:lnTo>
                  <a:lnTo>
                    <a:pt x="22407" y="2646"/>
                  </a:lnTo>
                  <a:lnTo>
                    <a:pt x="23688" y="2646"/>
                  </a:lnTo>
                  <a:lnTo>
                    <a:pt x="24897" y="2766"/>
                  </a:lnTo>
                  <a:lnTo>
                    <a:pt x="26177" y="3067"/>
                  </a:lnTo>
                  <a:lnTo>
                    <a:pt x="27458" y="3427"/>
                  </a:lnTo>
                  <a:lnTo>
                    <a:pt x="27529" y="3668"/>
                  </a:lnTo>
                  <a:lnTo>
                    <a:pt x="27458" y="3968"/>
                  </a:lnTo>
                  <a:lnTo>
                    <a:pt x="26960" y="4389"/>
                  </a:lnTo>
                  <a:lnTo>
                    <a:pt x="26320" y="4810"/>
                  </a:lnTo>
                  <a:lnTo>
                    <a:pt x="25751" y="5171"/>
                  </a:lnTo>
                  <a:lnTo>
                    <a:pt x="25110" y="5471"/>
                  </a:lnTo>
                  <a:lnTo>
                    <a:pt x="24470" y="5832"/>
                  </a:lnTo>
                  <a:lnTo>
                    <a:pt x="23759" y="6133"/>
                  </a:lnTo>
                  <a:lnTo>
                    <a:pt x="23119" y="6433"/>
                  </a:lnTo>
                  <a:lnTo>
                    <a:pt x="22478" y="6794"/>
                  </a:lnTo>
                  <a:lnTo>
                    <a:pt x="22692" y="7275"/>
                  </a:lnTo>
                  <a:lnTo>
                    <a:pt x="23119" y="7335"/>
                  </a:lnTo>
                  <a:lnTo>
                    <a:pt x="23545" y="7455"/>
                  </a:lnTo>
                  <a:lnTo>
                    <a:pt x="23972" y="7576"/>
                  </a:lnTo>
                  <a:lnTo>
                    <a:pt x="24470" y="7756"/>
                  </a:lnTo>
                  <a:lnTo>
                    <a:pt x="24684" y="8057"/>
                  </a:lnTo>
                  <a:lnTo>
                    <a:pt x="24612" y="8357"/>
                  </a:lnTo>
                  <a:lnTo>
                    <a:pt x="24115" y="8598"/>
                  </a:lnTo>
                  <a:lnTo>
                    <a:pt x="23617" y="8838"/>
                  </a:lnTo>
                  <a:lnTo>
                    <a:pt x="23119" y="9139"/>
                  </a:lnTo>
                  <a:lnTo>
                    <a:pt x="22621" y="9499"/>
                  </a:lnTo>
                  <a:lnTo>
                    <a:pt x="22621" y="10040"/>
                  </a:lnTo>
                  <a:lnTo>
                    <a:pt x="23190" y="10221"/>
                  </a:lnTo>
                  <a:lnTo>
                    <a:pt x="23830" y="10461"/>
                  </a:lnTo>
                  <a:lnTo>
                    <a:pt x="24470" y="10642"/>
                  </a:lnTo>
                  <a:lnTo>
                    <a:pt x="25039" y="10822"/>
                  </a:lnTo>
                  <a:lnTo>
                    <a:pt x="25679" y="11063"/>
                  </a:lnTo>
                  <a:lnTo>
                    <a:pt x="26320" y="11303"/>
                  </a:lnTo>
                  <a:lnTo>
                    <a:pt x="26889" y="11543"/>
                  </a:lnTo>
                  <a:lnTo>
                    <a:pt x="27458" y="11784"/>
                  </a:lnTo>
                  <a:lnTo>
                    <a:pt x="28169" y="12145"/>
                  </a:lnTo>
                  <a:lnTo>
                    <a:pt x="28382" y="12445"/>
                  </a:lnTo>
                  <a:lnTo>
                    <a:pt x="28667" y="12686"/>
                  </a:lnTo>
                  <a:lnTo>
                    <a:pt x="28952" y="12986"/>
                  </a:lnTo>
                  <a:lnTo>
                    <a:pt x="29165" y="13287"/>
                  </a:lnTo>
                  <a:lnTo>
                    <a:pt x="29165" y="13888"/>
                  </a:lnTo>
                  <a:lnTo>
                    <a:pt x="28667" y="14489"/>
                  </a:lnTo>
                  <a:lnTo>
                    <a:pt x="27885" y="14730"/>
                  </a:lnTo>
                  <a:lnTo>
                    <a:pt x="27173" y="14970"/>
                  </a:lnTo>
                  <a:lnTo>
                    <a:pt x="26391" y="15151"/>
                  </a:lnTo>
                  <a:lnTo>
                    <a:pt x="25608" y="15331"/>
                  </a:lnTo>
                  <a:lnTo>
                    <a:pt x="24826" y="15451"/>
                  </a:lnTo>
                  <a:lnTo>
                    <a:pt x="24043" y="15572"/>
                  </a:lnTo>
                  <a:lnTo>
                    <a:pt x="23261" y="15632"/>
                  </a:lnTo>
                  <a:lnTo>
                    <a:pt x="22478" y="15692"/>
                  </a:lnTo>
                  <a:lnTo>
                    <a:pt x="21625" y="15752"/>
                  </a:lnTo>
                  <a:lnTo>
                    <a:pt x="20842" y="15812"/>
                  </a:lnTo>
                  <a:lnTo>
                    <a:pt x="20060" y="15872"/>
                  </a:lnTo>
                  <a:lnTo>
                    <a:pt x="19278" y="15932"/>
                  </a:lnTo>
                  <a:lnTo>
                    <a:pt x="18424" y="15992"/>
                  </a:lnTo>
                  <a:lnTo>
                    <a:pt x="17641" y="16053"/>
                  </a:lnTo>
                  <a:lnTo>
                    <a:pt x="16859" y="16113"/>
                  </a:lnTo>
                  <a:lnTo>
                    <a:pt x="16077" y="16173"/>
                  </a:lnTo>
                  <a:lnTo>
                    <a:pt x="15863" y="16293"/>
                  </a:lnTo>
                  <a:lnTo>
                    <a:pt x="15721" y="16413"/>
                  </a:lnTo>
                  <a:lnTo>
                    <a:pt x="15579" y="16654"/>
                  </a:lnTo>
                  <a:lnTo>
                    <a:pt x="15436" y="16954"/>
                  </a:lnTo>
                  <a:lnTo>
                    <a:pt x="15650" y="17135"/>
                  </a:lnTo>
                  <a:lnTo>
                    <a:pt x="15934" y="17255"/>
                  </a:lnTo>
                  <a:lnTo>
                    <a:pt x="16290" y="17435"/>
                  </a:lnTo>
                  <a:lnTo>
                    <a:pt x="16717" y="17616"/>
                  </a:lnTo>
                  <a:lnTo>
                    <a:pt x="17072" y="17856"/>
                  </a:lnTo>
                  <a:lnTo>
                    <a:pt x="16646" y="18036"/>
                  </a:lnTo>
                  <a:lnTo>
                    <a:pt x="16148" y="18157"/>
                  </a:lnTo>
                  <a:lnTo>
                    <a:pt x="15579" y="18217"/>
                  </a:lnTo>
                  <a:lnTo>
                    <a:pt x="15010" y="18277"/>
                  </a:lnTo>
                  <a:lnTo>
                    <a:pt x="14441" y="18337"/>
                  </a:lnTo>
                  <a:lnTo>
                    <a:pt x="13800" y="18397"/>
                  </a:lnTo>
                  <a:lnTo>
                    <a:pt x="13231" y="18457"/>
                  </a:lnTo>
                  <a:lnTo>
                    <a:pt x="12662" y="18517"/>
                  </a:lnTo>
                </a:path>
              </a:pathLst>
            </a:custGeom>
            <a:solidFill>
              <a:srgbClr val="006633"/>
            </a:solidFill>
            <a:ln>
              <a:noFill/>
            </a:ln>
          </p:spPr>
          <p:txBody>
            <a:bodyPr lIns="91425" tIns="91425" rIns="91425" bIns="91425" anchor="ctr" anchorCtr="0">
              <a:spAutoFit/>
            </a:bodyPr>
            <a:lstStyle/>
            <a:p>
              <a:pPr>
                <a:spcBef>
                  <a:spcPts val="0"/>
                </a:spcBef>
                <a:buNone/>
              </a:pPr>
              <a:endParaRPr/>
            </a:p>
          </p:txBody>
        </p:sp>
        <p:sp>
          <p:nvSpPr>
            <p:cNvPr id="678" name="Shape 678"/>
            <p:cNvSpPr/>
            <p:nvPr/>
          </p:nvSpPr>
          <p:spPr>
            <a:xfrm>
              <a:off x="954925" y="1432350"/>
              <a:ext cx="204550" cy="160850"/>
            </a:xfrm>
            <a:custGeom>
              <a:avLst/>
              <a:gdLst/>
              <a:ahLst/>
              <a:cxnLst/>
              <a:rect l="0" t="0" r="0" b="0"/>
              <a:pathLst>
                <a:path w="8182" h="6434" extrusionOk="0">
                  <a:moveTo>
                    <a:pt x="1352" y="6433"/>
                  </a:moveTo>
                  <a:lnTo>
                    <a:pt x="997" y="5171"/>
                  </a:lnTo>
                  <a:lnTo>
                    <a:pt x="855" y="3728"/>
                  </a:lnTo>
                  <a:lnTo>
                    <a:pt x="641" y="2345"/>
                  </a:lnTo>
                  <a:lnTo>
                    <a:pt x="1" y="902"/>
                  </a:lnTo>
                  <a:lnTo>
                    <a:pt x="357" y="421"/>
                  </a:lnTo>
                  <a:lnTo>
                    <a:pt x="1139" y="421"/>
                  </a:lnTo>
                  <a:lnTo>
                    <a:pt x="1922" y="361"/>
                  </a:lnTo>
                  <a:lnTo>
                    <a:pt x="2633" y="361"/>
                  </a:lnTo>
                  <a:lnTo>
                    <a:pt x="3415" y="301"/>
                  </a:lnTo>
                  <a:lnTo>
                    <a:pt x="4198" y="241"/>
                  </a:lnTo>
                  <a:lnTo>
                    <a:pt x="4980" y="181"/>
                  </a:lnTo>
                  <a:lnTo>
                    <a:pt x="5834" y="61"/>
                  </a:lnTo>
                  <a:lnTo>
                    <a:pt x="6616" y="1"/>
                  </a:lnTo>
                  <a:lnTo>
                    <a:pt x="6901" y="61"/>
                  </a:lnTo>
                  <a:lnTo>
                    <a:pt x="7256" y="121"/>
                  </a:lnTo>
                  <a:lnTo>
                    <a:pt x="7612" y="181"/>
                  </a:lnTo>
                  <a:lnTo>
                    <a:pt x="7897" y="421"/>
                  </a:lnTo>
                  <a:lnTo>
                    <a:pt x="7968" y="1684"/>
                  </a:lnTo>
                  <a:lnTo>
                    <a:pt x="8110" y="3007"/>
                  </a:lnTo>
                  <a:lnTo>
                    <a:pt x="8181" y="4269"/>
                  </a:lnTo>
                  <a:lnTo>
                    <a:pt x="8110" y="5652"/>
                  </a:lnTo>
                  <a:lnTo>
                    <a:pt x="7541" y="6193"/>
                  </a:lnTo>
                  <a:lnTo>
                    <a:pt x="6759" y="6193"/>
                  </a:lnTo>
                  <a:lnTo>
                    <a:pt x="5976" y="6253"/>
                  </a:lnTo>
                  <a:lnTo>
                    <a:pt x="5194" y="6313"/>
                  </a:lnTo>
                  <a:lnTo>
                    <a:pt x="4482" y="6313"/>
                  </a:lnTo>
                  <a:lnTo>
                    <a:pt x="3700" y="6373"/>
                  </a:lnTo>
                  <a:lnTo>
                    <a:pt x="2917" y="6433"/>
                  </a:lnTo>
                  <a:lnTo>
                    <a:pt x="2135" y="6433"/>
                  </a:lnTo>
                  <a:lnTo>
                    <a:pt x="1352" y="643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79" name="Shape 679"/>
            <p:cNvSpPr/>
            <p:nvPr/>
          </p:nvSpPr>
          <p:spPr>
            <a:xfrm>
              <a:off x="761100" y="1259500"/>
              <a:ext cx="508625" cy="332200"/>
            </a:xfrm>
            <a:custGeom>
              <a:avLst/>
              <a:gdLst/>
              <a:ahLst/>
              <a:cxnLst/>
              <a:rect l="0" t="0" r="0" b="0"/>
              <a:pathLst>
                <a:path w="20345" h="13288" extrusionOk="0">
                  <a:moveTo>
                    <a:pt x="499" y="13287"/>
                  </a:moveTo>
                  <a:lnTo>
                    <a:pt x="143" y="13167"/>
                  </a:lnTo>
                  <a:lnTo>
                    <a:pt x="1" y="11965"/>
                  </a:lnTo>
                  <a:lnTo>
                    <a:pt x="72" y="10822"/>
                  </a:lnTo>
                  <a:lnTo>
                    <a:pt x="356" y="9680"/>
                  </a:lnTo>
                  <a:lnTo>
                    <a:pt x="854" y="8538"/>
                  </a:lnTo>
                  <a:lnTo>
                    <a:pt x="1494" y="7516"/>
                  </a:lnTo>
                  <a:lnTo>
                    <a:pt x="2348" y="6614"/>
                  </a:lnTo>
                  <a:lnTo>
                    <a:pt x="3273" y="5772"/>
                  </a:lnTo>
                  <a:lnTo>
                    <a:pt x="4411" y="5051"/>
                  </a:lnTo>
                  <a:lnTo>
                    <a:pt x="4766" y="4810"/>
                  </a:lnTo>
                  <a:lnTo>
                    <a:pt x="5122" y="4570"/>
                  </a:lnTo>
                  <a:lnTo>
                    <a:pt x="5478" y="4390"/>
                  </a:lnTo>
                  <a:lnTo>
                    <a:pt x="5833" y="4209"/>
                  </a:lnTo>
                  <a:lnTo>
                    <a:pt x="6189" y="4029"/>
                  </a:lnTo>
                  <a:lnTo>
                    <a:pt x="6545" y="3848"/>
                  </a:lnTo>
                  <a:lnTo>
                    <a:pt x="6900" y="3608"/>
                  </a:lnTo>
                  <a:lnTo>
                    <a:pt x="7256" y="3307"/>
                  </a:lnTo>
                  <a:lnTo>
                    <a:pt x="7967" y="2947"/>
                  </a:lnTo>
                  <a:lnTo>
                    <a:pt x="8608" y="2586"/>
                  </a:lnTo>
                  <a:lnTo>
                    <a:pt x="9248" y="2165"/>
                  </a:lnTo>
                  <a:lnTo>
                    <a:pt x="9959" y="1684"/>
                  </a:lnTo>
                  <a:lnTo>
                    <a:pt x="10599" y="1263"/>
                  </a:lnTo>
                  <a:lnTo>
                    <a:pt x="11311" y="782"/>
                  </a:lnTo>
                  <a:lnTo>
                    <a:pt x="12022" y="361"/>
                  </a:lnTo>
                  <a:lnTo>
                    <a:pt x="12733" y="1"/>
                  </a:lnTo>
                  <a:lnTo>
                    <a:pt x="13587" y="301"/>
                  </a:lnTo>
                  <a:lnTo>
                    <a:pt x="14369" y="662"/>
                  </a:lnTo>
                  <a:lnTo>
                    <a:pt x="15081" y="1083"/>
                  </a:lnTo>
                  <a:lnTo>
                    <a:pt x="15721" y="1504"/>
                  </a:lnTo>
                  <a:lnTo>
                    <a:pt x="16432" y="1985"/>
                  </a:lnTo>
                  <a:lnTo>
                    <a:pt x="17143" y="2466"/>
                  </a:lnTo>
                  <a:lnTo>
                    <a:pt x="17855" y="2887"/>
                  </a:lnTo>
                  <a:lnTo>
                    <a:pt x="18637" y="3307"/>
                  </a:lnTo>
                  <a:lnTo>
                    <a:pt x="19064" y="3548"/>
                  </a:lnTo>
                  <a:lnTo>
                    <a:pt x="19562" y="3848"/>
                  </a:lnTo>
                  <a:lnTo>
                    <a:pt x="20060" y="4269"/>
                  </a:lnTo>
                  <a:lnTo>
                    <a:pt x="20344" y="4750"/>
                  </a:lnTo>
                  <a:lnTo>
                    <a:pt x="20060" y="4991"/>
                  </a:lnTo>
                  <a:lnTo>
                    <a:pt x="19775" y="4871"/>
                  </a:lnTo>
                  <a:lnTo>
                    <a:pt x="19491" y="4750"/>
                  </a:lnTo>
                  <a:lnTo>
                    <a:pt x="19206" y="4630"/>
                  </a:lnTo>
                  <a:lnTo>
                    <a:pt x="18922" y="4450"/>
                  </a:lnTo>
                  <a:lnTo>
                    <a:pt x="18637" y="4329"/>
                  </a:lnTo>
                  <a:lnTo>
                    <a:pt x="18353" y="4149"/>
                  </a:lnTo>
                  <a:lnTo>
                    <a:pt x="17997" y="4029"/>
                  </a:lnTo>
                  <a:lnTo>
                    <a:pt x="17641" y="3909"/>
                  </a:lnTo>
                  <a:lnTo>
                    <a:pt x="17286" y="3668"/>
                  </a:lnTo>
                  <a:lnTo>
                    <a:pt x="16930" y="3488"/>
                  </a:lnTo>
                  <a:lnTo>
                    <a:pt x="16646" y="3247"/>
                  </a:lnTo>
                  <a:lnTo>
                    <a:pt x="16290" y="3067"/>
                  </a:lnTo>
                  <a:lnTo>
                    <a:pt x="15934" y="2887"/>
                  </a:lnTo>
                  <a:lnTo>
                    <a:pt x="15579" y="2646"/>
                  </a:lnTo>
                  <a:lnTo>
                    <a:pt x="15223" y="2466"/>
                  </a:lnTo>
                  <a:lnTo>
                    <a:pt x="14796" y="2225"/>
                  </a:lnTo>
                  <a:lnTo>
                    <a:pt x="14440" y="2045"/>
                  </a:lnTo>
                  <a:lnTo>
                    <a:pt x="14085" y="1804"/>
                  </a:lnTo>
                  <a:lnTo>
                    <a:pt x="13729" y="1564"/>
                  </a:lnTo>
                  <a:lnTo>
                    <a:pt x="13160" y="1323"/>
                  </a:lnTo>
                  <a:lnTo>
                    <a:pt x="11880" y="1985"/>
                  </a:lnTo>
                  <a:lnTo>
                    <a:pt x="10599" y="2706"/>
                  </a:lnTo>
                  <a:lnTo>
                    <a:pt x="9319" y="3428"/>
                  </a:lnTo>
                  <a:lnTo>
                    <a:pt x="8039" y="4209"/>
                  </a:lnTo>
                  <a:lnTo>
                    <a:pt x="6758" y="4991"/>
                  </a:lnTo>
                  <a:lnTo>
                    <a:pt x="5478" y="5832"/>
                  </a:lnTo>
                  <a:lnTo>
                    <a:pt x="4269" y="6674"/>
                  </a:lnTo>
                  <a:lnTo>
                    <a:pt x="3059" y="7636"/>
                  </a:lnTo>
                  <a:lnTo>
                    <a:pt x="2632" y="8177"/>
                  </a:lnTo>
                  <a:lnTo>
                    <a:pt x="2348" y="8778"/>
                  </a:lnTo>
                  <a:lnTo>
                    <a:pt x="1992" y="9500"/>
                  </a:lnTo>
                  <a:lnTo>
                    <a:pt x="1637" y="10221"/>
                  </a:lnTo>
                  <a:lnTo>
                    <a:pt x="1565" y="10943"/>
                  </a:lnTo>
                  <a:lnTo>
                    <a:pt x="1494" y="11664"/>
                  </a:lnTo>
                  <a:lnTo>
                    <a:pt x="1352" y="12386"/>
                  </a:lnTo>
                  <a:lnTo>
                    <a:pt x="1210" y="13167"/>
                  </a:lnTo>
                  <a:lnTo>
                    <a:pt x="499" y="13287"/>
                  </a:lnTo>
                </a:path>
              </a:pathLst>
            </a:custGeom>
            <a:solidFill>
              <a:srgbClr val="990000"/>
            </a:solidFill>
            <a:ln>
              <a:noFill/>
            </a:ln>
          </p:spPr>
          <p:txBody>
            <a:bodyPr lIns="91425" tIns="91425" rIns="91425" bIns="91425" anchor="ctr" anchorCtr="0">
              <a:spAutoFit/>
            </a:bodyPr>
            <a:lstStyle/>
            <a:p>
              <a:pPr>
                <a:spcBef>
                  <a:spcPts val="0"/>
                </a:spcBef>
                <a:buNone/>
              </a:pPr>
              <a:endParaRPr/>
            </a:p>
          </p:txBody>
        </p:sp>
        <p:sp>
          <p:nvSpPr>
            <p:cNvPr id="680" name="Shape 680"/>
            <p:cNvSpPr/>
            <p:nvPr/>
          </p:nvSpPr>
          <p:spPr>
            <a:xfrm>
              <a:off x="988725" y="1459400"/>
              <a:ext cx="151175" cy="109750"/>
            </a:xfrm>
            <a:custGeom>
              <a:avLst/>
              <a:gdLst/>
              <a:ahLst/>
              <a:cxnLst/>
              <a:rect l="0" t="0" r="0" b="0"/>
              <a:pathLst>
                <a:path w="6047" h="4390" extrusionOk="0">
                  <a:moveTo>
                    <a:pt x="498" y="4390"/>
                  </a:moveTo>
                  <a:lnTo>
                    <a:pt x="356" y="3428"/>
                  </a:lnTo>
                  <a:lnTo>
                    <a:pt x="285" y="2406"/>
                  </a:lnTo>
                  <a:lnTo>
                    <a:pt x="143" y="1444"/>
                  </a:lnTo>
                  <a:lnTo>
                    <a:pt x="0" y="422"/>
                  </a:lnTo>
                  <a:lnTo>
                    <a:pt x="712" y="301"/>
                  </a:lnTo>
                  <a:lnTo>
                    <a:pt x="1423" y="241"/>
                  </a:lnTo>
                  <a:lnTo>
                    <a:pt x="2134" y="121"/>
                  </a:lnTo>
                  <a:lnTo>
                    <a:pt x="2846" y="61"/>
                  </a:lnTo>
                  <a:lnTo>
                    <a:pt x="3557" y="1"/>
                  </a:lnTo>
                  <a:lnTo>
                    <a:pt x="4268" y="1"/>
                  </a:lnTo>
                  <a:lnTo>
                    <a:pt x="4980" y="61"/>
                  </a:lnTo>
                  <a:lnTo>
                    <a:pt x="5691" y="121"/>
                  </a:lnTo>
                  <a:lnTo>
                    <a:pt x="5976" y="963"/>
                  </a:lnTo>
                  <a:lnTo>
                    <a:pt x="6047" y="1925"/>
                  </a:lnTo>
                  <a:lnTo>
                    <a:pt x="6047" y="2947"/>
                  </a:lnTo>
                  <a:lnTo>
                    <a:pt x="6047" y="3909"/>
                  </a:lnTo>
                  <a:lnTo>
                    <a:pt x="5407" y="4089"/>
                  </a:lnTo>
                  <a:lnTo>
                    <a:pt x="4766" y="4209"/>
                  </a:lnTo>
                  <a:lnTo>
                    <a:pt x="4126" y="4269"/>
                  </a:lnTo>
                  <a:lnTo>
                    <a:pt x="3415" y="4269"/>
                  </a:lnTo>
                  <a:lnTo>
                    <a:pt x="2632" y="4269"/>
                  </a:lnTo>
                  <a:lnTo>
                    <a:pt x="1921" y="4269"/>
                  </a:lnTo>
                  <a:lnTo>
                    <a:pt x="1210" y="4329"/>
                  </a:lnTo>
                  <a:lnTo>
                    <a:pt x="498" y="4390"/>
                  </a:lnTo>
                </a:path>
              </a:pathLst>
            </a:custGeom>
            <a:solidFill>
              <a:srgbClr val="669999"/>
            </a:solidFill>
            <a:ln>
              <a:noFill/>
            </a:ln>
          </p:spPr>
          <p:txBody>
            <a:bodyPr lIns="91425" tIns="91425" rIns="91425" bIns="91425" anchor="ctr" anchorCtr="0">
              <a:spAutoFit/>
            </a:bodyPr>
            <a:lstStyle/>
            <a:p>
              <a:pPr>
                <a:spcBef>
                  <a:spcPts val="0"/>
                </a:spcBef>
                <a:buNone/>
              </a:pPr>
              <a:endParaRPr/>
            </a:p>
          </p:txBody>
        </p:sp>
        <p:sp>
          <p:nvSpPr>
            <p:cNvPr id="681" name="Shape 681"/>
            <p:cNvSpPr/>
            <p:nvPr/>
          </p:nvSpPr>
          <p:spPr>
            <a:xfrm>
              <a:off x="1979250" y="1149775"/>
              <a:ext cx="318325" cy="365275"/>
            </a:xfrm>
            <a:custGeom>
              <a:avLst/>
              <a:gdLst/>
              <a:ahLst/>
              <a:cxnLst/>
              <a:rect l="0" t="0" r="0" b="0"/>
              <a:pathLst>
                <a:path w="12733" h="14611" extrusionOk="0">
                  <a:moveTo>
                    <a:pt x="5335" y="14610"/>
                  </a:moveTo>
                  <a:lnTo>
                    <a:pt x="4837" y="14550"/>
                  </a:lnTo>
                  <a:lnTo>
                    <a:pt x="4339" y="14550"/>
                  </a:lnTo>
                  <a:lnTo>
                    <a:pt x="3770" y="14490"/>
                  </a:lnTo>
                  <a:lnTo>
                    <a:pt x="3201" y="14430"/>
                  </a:lnTo>
                  <a:lnTo>
                    <a:pt x="2632" y="14310"/>
                  </a:lnTo>
                  <a:lnTo>
                    <a:pt x="2134" y="14189"/>
                  </a:lnTo>
                  <a:lnTo>
                    <a:pt x="1636" y="14009"/>
                  </a:lnTo>
                  <a:lnTo>
                    <a:pt x="1138" y="13769"/>
                  </a:lnTo>
                  <a:lnTo>
                    <a:pt x="1281" y="12746"/>
                  </a:lnTo>
                  <a:lnTo>
                    <a:pt x="1494" y="11724"/>
                  </a:lnTo>
                  <a:lnTo>
                    <a:pt x="1636" y="10763"/>
                  </a:lnTo>
                  <a:lnTo>
                    <a:pt x="1494" y="9680"/>
                  </a:lnTo>
                  <a:lnTo>
                    <a:pt x="925" y="8779"/>
                  </a:lnTo>
                  <a:lnTo>
                    <a:pt x="783" y="8658"/>
                  </a:lnTo>
                  <a:lnTo>
                    <a:pt x="498" y="8598"/>
                  </a:lnTo>
                  <a:lnTo>
                    <a:pt x="214" y="8478"/>
                  </a:lnTo>
                  <a:lnTo>
                    <a:pt x="0" y="8298"/>
                  </a:lnTo>
                  <a:lnTo>
                    <a:pt x="498" y="7155"/>
                  </a:lnTo>
                  <a:lnTo>
                    <a:pt x="996" y="6013"/>
                  </a:lnTo>
                  <a:lnTo>
                    <a:pt x="1423" y="4931"/>
                  </a:lnTo>
                  <a:lnTo>
                    <a:pt x="1992" y="3849"/>
                  </a:lnTo>
                  <a:lnTo>
                    <a:pt x="2561" y="2887"/>
                  </a:lnTo>
                  <a:lnTo>
                    <a:pt x="3130" y="1865"/>
                  </a:lnTo>
                  <a:lnTo>
                    <a:pt x="3770" y="903"/>
                  </a:lnTo>
                  <a:lnTo>
                    <a:pt x="4481" y="1"/>
                  </a:lnTo>
                  <a:lnTo>
                    <a:pt x="5193" y="181"/>
                  </a:lnTo>
                  <a:lnTo>
                    <a:pt x="5904" y="482"/>
                  </a:lnTo>
                  <a:lnTo>
                    <a:pt x="6615" y="783"/>
                  </a:lnTo>
                  <a:lnTo>
                    <a:pt x="7256" y="1143"/>
                  </a:lnTo>
                  <a:lnTo>
                    <a:pt x="7896" y="1504"/>
                  </a:lnTo>
                  <a:lnTo>
                    <a:pt x="8536" y="1865"/>
                  </a:lnTo>
                  <a:lnTo>
                    <a:pt x="9247" y="2225"/>
                  </a:lnTo>
                  <a:lnTo>
                    <a:pt x="9959" y="2526"/>
                  </a:lnTo>
                  <a:lnTo>
                    <a:pt x="10243" y="2646"/>
                  </a:lnTo>
                  <a:lnTo>
                    <a:pt x="10528" y="2827"/>
                  </a:lnTo>
                  <a:lnTo>
                    <a:pt x="10812" y="3067"/>
                  </a:lnTo>
                  <a:lnTo>
                    <a:pt x="11097" y="3308"/>
                  </a:lnTo>
                  <a:lnTo>
                    <a:pt x="11808" y="3428"/>
                  </a:lnTo>
                  <a:lnTo>
                    <a:pt x="12021" y="3548"/>
                  </a:lnTo>
                  <a:lnTo>
                    <a:pt x="12235" y="3668"/>
                  </a:lnTo>
                  <a:lnTo>
                    <a:pt x="12519" y="3849"/>
                  </a:lnTo>
                  <a:lnTo>
                    <a:pt x="12733" y="4089"/>
                  </a:lnTo>
                  <a:lnTo>
                    <a:pt x="12733" y="4450"/>
                  </a:lnTo>
                  <a:lnTo>
                    <a:pt x="12591" y="4750"/>
                  </a:lnTo>
                  <a:lnTo>
                    <a:pt x="12377" y="4991"/>
                  </a:lnTo>
                  <a:lnTo>
                    <a:pt x="12021" y="5171"/>
                  </a:lnTo>
                  <a:lnTo>
                    <a:pt x="11808" y="5592"/>
                  </a:lnTo>
                  <a:lnTo>
                    <a:pt x="11524" y="5953"/>
                  </a:lnTo>
                  <a:lnTo>
                    <a:pt x="11168" y="6374"/>
                  </a:lnTo>
                  <a:lnTo>
                    <a:pt x="10741" y="6734"/>
                  </a:lnTo>
                  <a:lnTo>
                    <a:pt x="10385" y="7155"/>
                  </a:lnTo>
                  <a:lnTo>
                    <a:pt x="10030" y="7516"/>
                  </a:lnTo>
                  <a:lnTo>
                    <a:pt x="9745" y="7937"/>
                  </a:lnTo>
                  <a:lnTo>
                    <a:pt x="9461" y="8418"/>
                  </a:lnTo>
                  <a:lnTo>
                    <a:pt x="10030" y="9019"/>
                  </a:lnTo>
                  <a:lnTo>
                    <a:pt x="10172" y="9380"/>
                  </a:lnTo>
                  <a:lnTo>
                    <a:pt x="10030" y="9740"/>
                  </a:lnTo>
                  <a:lnTo>
                    <a:pt x="9745" y="10101"/>
                  </a:lnTo>
                  <a:lnTo>
                    <a:pt x="9603" y="10582"/>
                  </a:lnTo>
                  <a:lnTo>
                    <a:pt x="9674" y="10823"/>
                  </a:lnTo>
                  <a:lnTo>
                    <a:pt x="9959" y="10943"/>
                  </a:lnTo>
                  <a:lnTo>
                    <a:pt x="10243" y="11063"/>
                  </a:lnTo>
                  <a:lnTo>
                    <a:pt x="10528" y="11123"/>
                  </a:lnTo>
                  <a:lnTo>
                    <a:pt x="10812" y="11183"/>
                  </a:lnTo>
                  <a:lnTo>
                    <a:pt x="11168" y="11243"/>
                  </a:lnTo>
                  <a:lnTo>
                    <a:pt x="11524" y="11304"/>
                  </a:lnTo>
                  <a:lnTo>
                    <a:pt x="11808" y="11364"/>
                  </a:lnTo>
                  <a:lnTo>
                    <a:pt x="12164" y="11424"/>
                  </a:lnTo>
                  <a:lnTo>
                    <a:pt x="12164" y="11905"/>
                  </a:lnTo>
                  <a:lnTo>
                    <a:pt x="11950" y="12145"/>
                  </a:lnTo>
                  <a:lnTo>
                    <a:pt x="11737" y="12386"/>
                  </a:lnTo>
                  <a:lnTo>
                    <a:pt x="11452" y="12626"/>
                  </a:lnTo>
                  <a:lnTo>
                    <a:pt x="11168" y="12867"/>
                  </a:lnTo>
                  <a:lnTo>
                    <a:pt x="10883" y="13107"/>
                  </a:lnTo>
                  <a:lnTo>
                    <a:pt x="10599" y="13408"/>
                  </a:lnTo>
                  <a:lnTo>
                    <a:pt x="10243" y="13648"/>
                  </a:lnTo>
                  <a:lnTo>
                    <a:pt x="9959" y="13949"/>
                  </a:lnTo>
                  <a:lnTo>
                    <a:pt x="9745" y="14069"/>
                  </a:lnTo>
                  <a:lnTo>
                    <a:pt x="9461" y="14129"/>
                  </a:lnTo>
                  <a:lnTo>
                    <a:pt x="9105" y="14249"/>
                  </a:lnTo>
                  <a:lnTo>
                    <a:pt x="8821" y="14490"/>
                  </a:lnTo>
                  <a:lnTo>
                    <a:pt x="8394" y="14430"/>
                  </a:lnTo>
                  <a:lnTo>
                    <a:pt x="7967" y="14430"/>
                  </a:lnTo>
                  <a:lnTo>
                    <a:pt x="7540" y="14430"/>
                  </a:lnTo>
                  <a:lnTo>
                    <a:pt x="7113" y="14490"/>
                  </a:lnTo>
                  <a:lnTo>
                    <a:pt x="6687" y="14490"/>
                  </a:lnTo>
                  <a:lnTo>
                    <a:pt x="6260" y="14550"/>
                  </a:lnTo>
                  <a:lnTo>
                    <a:pt x="5762" y="14610"/>
                  </a:lnTo>
                  <a:lnTo>
                    <a:pt x="5335" y="14610"/>
                  </a:lnTo>
                </a:path>
              </a:pathLst>
            </a:custGeom>
            <a:solidFill>
              <a:srgbClr val="CC9933"/>
            </a:solidFill>
            <a:ln>
              <a:noFill/>
            </a:ln>
          </p:spPr>
          <p:txBody>
            <a:bodyPr lIns="91425" tIns="91425" rIns="91425" bIns="91425" anchor="ctr" anchorCtr="0">
              <a:spAutoFit/>
            </a:bodyPr>
            <a:lstStyle/>
            <a:p>
              <a:pPr>
                <a:spcBef>
                  <a:spcPts val="0"/>
                </a:spcBef>
                <a:buNone/>
              </a:pPr>
              <a:endParaRPr/>
            </a:p>
          </p:txBody>
        </p:sp>
        <p:sp>
          <p:nvSpPr>
            <p:cNvPr id="682" name="Shape 682"/>
            <p:cNvSpPr/>
            <p:nvPr/>
          </p:nvSpPr>
          <p:spPr>
            <a:xfrm>
              <a:off x="1449300" y="1124225"/>
              <a:ext cx="362800" cy="210450"/>
            </a:xfrm>
            <a:custGeom>
              <a:avLst/>
              <a:gdLst/>
              <a:ahLst/>
              <a:cxnLst/>
              <a:rect l="0" t="0" r="0" b="0"/>
              <a:pathLst>
                <a:path w="14512" h="8418" extrusionOk="0">
                  <a:moveTo>
                    <a:pt x="356" y="8418"/>
                  </a:moveTo>
                  <a:lnTo>
                    <a:pt x="214" y="6734"/>
                  </a:lnTo>
                  <a:lnTo>
                    <a:pt x="214" y="4931"/>
                  </a:lnTo>
                  <a:lnTo>
                    <a:pt x="143" y="3187"/>
                  </a:lnTo>
                  <a:lnTo>
                    <a:pt x="1" y="1384"/>
                  </a:lnTo>
                  <a:lnTo>
                    <a:pt x="214" y="1263"/>
                  </a:lnTo>
                  <a:lnTo>
                    <a:pt x="499" y="1203"/>
                  </a:lnTo>
                  <a:lnTo>
                    <a:pt x="712" y="1143"/>
                  </a:lnTo>
                  <a:lnTo>
                    <a:pt x="997" y="1023"/>
                  </a:lnTo>
                  <a:lnTo>
                    <a:pt x="1281" y="903"/>
                  </a:lnTo>
                  <a:lnTo>
                    <a:pt x="2064" y="843"/>
                  </a:lnTo>
                  <a:lnTo>
                    <a:pt x="2846" y="843"/>
                  </a:lnTo>
                  <a:lnTo>
                    <a:pt x="3557" y="843"/>
                  </a:lnTo>
                  <a:lnTo>
                    <a:pt x="4340" y="783"/>
                  </a:lnTo>
                  <a:lnTo>
                    <a:pt x="5122" y="783"/>
                  </a:lnTo>
                  <a:lnTo>
                    <a:pt x="5905" y="722"/>
                  </a:lnTo>
                  <a:lnTo>
                    <a:pt x="6616" y="722"/>
                  </a:lnTo>
                  <a:lnTo>
                    <a:pt x="7398" y="662"/>
                  </a:lnTo>
                  <a:lnTo>
                    <a:pt x="8181" y="602"/>
                  </a:lnTo>
                  <a:lnTo>
                    <a:pt x="8963" y="542"/>
                  </a:lnTo>
                  <a:lnTo>
                    <a:pt x="9746" y="482"/>
                  </a:lnTo>
                  <a:lnTo>
                    <a:pt x="10528" y="422"/>
                  </a:lnTo>
                  <a:lnTo>
                    <a:pt x="11311" y="362"/>
                  </a:lnTo>
                  <a:lnTo>
                    <a:pt x="12093" y="241"/>
                  </a:lnTo>
                  <a:lnTo>
                    <a:pt x="12876" y="121"/>
                  </a:lnTo>
                  <a:lnTo>
                    <a:pt x="13658" y="1"/>
                  </a:lnTo>
                  <a:lnTo>
                    <a:pt x="14085" y="121"/>
                  </a:lnTo>
                  <a:lnTo>
                    <a:pt x="14298" y="302"/>
                  </a:lnTo>
                  <a:lnTo>
                    <a:pt x="14441" y="1925"/>
                  </a:lnTo>
                  <a:lnTo>
                    <a:pt x="14512" y="3548"/>
                  </a:lnTo>
                  <a:lnTo>
                    <a:pt x="14512" y="5171"/>
                  </a:lnTo>
                  <a:lnTo>
                    <a:pt x="14156" y="6795"/>
                  </a:lnTo>
                  <a:lnTo>
                    <a:pt x="13374" y="7095"/>
                  </a:lnTo>
                  <a:lnTo>
                    <a:pt x="12591" y="7336"/>
                  </a:lnTo>
                  <a:lnTo>
                    <a:pt x="11738" y="7516"/>
                  </a:lnTo>
                  <a:lnTo>
                    <a:pt x="10955" y="7696"/>
                  </a:lnTo>
                  <a:lnTo>
                    <a:pt x="10102" y="7817"/>
                  </a:lnTo>
                  <a:lnTo>
                    <a:pt x="9177" y="7937"/>
                  </a:lnTo>
                  <a:lnTo>
                    <a:pt x="8323" y="7997"/>
                  </a:lnTo>
                  <a:lnTo>
                    <a:pt x="7470" y="8057"/>
                  </a:lnTo>
                  <a:lnTo>
                    <a:pt x="6545" y="8117"/>
                  </a:lnTo>
                  <a:lnTo>
                    <a:pt x="5620" y="8117"/>
                  </a:lnTo>
                  <a:lnTo>
                    <a:pt x="4767" y="8177"/>
                  </a:lnTo>
                  <a:lnTo>
                    <a:pt x="3842" y="8177"/>
                  </a:lnTo>
                  <a:lnTo>
                    <a:pt x="2988" y="8237"/>
                  </a:lnTo>
                  <a:lnTo>
                    <a:pt x="2064" y="8237"/>
                  </a:lnTo>
                  <a:lnTo>
                    <a:pt x="1210" y="8358"/>
                  </a:lnTo>
                  <a:lnTo>
                    <a:pt x="356" y="841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83" name="Shape 683"/>
            <p:cNvSpPr/>
            <p:nvPr/>
          </p:nvSpPr>
          <p:spPr>
            <a:xfrm>
              <a:off x="1474200" y="1152800"/>
              <a:ext cx="314775" cy="157825"/>
            </a:xfrm>
            <a:custGeom>
              <a:avLst/>
              <a:gdLst/>
              <a:ahLst/>
              <a:cxnLst/>
              <a:rect l="0" t="0" r="0" b="0"/>
              <a:pathLst>
                <a:path w="12591" h="6313" extrusionOk="0">
                  <a:moveTo>
                    <a:pt x="285" y="6313"/>
                  </a:moveTo>
                  <a:lnTo>
                    <a:pt x="72" y="4990"/>
                  </a:lnTo>
                  <a:lnTo>
                    <a:pt x="1" y="3607"/>
                  </a:lnTo>
                  <a:lnTo>
                    <a:pt x="1" y="2225"/>
                  </a:lnTo>
                  <a:lnTo>
                    <a:pt x="143" y="842"/>
                  </a:lnTo>
                  <a:lnTo>
                    <a:pt x="925" y="722"/>
                  </a:lnTo>
                  <a:lnTo>
                    <a:pt x="1637" y="662"/>
                  </a:lnTo>
                  <a:lnTo>
                    <a:pt x="2419" y="601"/>
                  </a:lnTo>
                  <a:lnTo>
                    <a:pt x="3130" y="541"/>
                  </a:lnTo>
                  <a:lnTo>
                    <a:pt x="3913" y="481"/>
                  </a:lnTo>
                  <a:lnTo>
                    <a:pt x="4624" y="421"/>
                  </a:lnTo>
                  <a:lnTo>
                    <a:pt x="5407" y="361"/>
                  </a:lnTo>
                  <a:lnTo>
                    <a:pt x="6189" y="361"/>
                  </a:lnTo>
                  <a:lnTo>
                    <a:pt x="6900" y="301"/>
                  </a:lnTo>
                  <a:lnTo>
                    <a:pt x="7683" y="301"/>
                  </a:lnTo>
                  <a:lnTo>
                    <a:pt x="8465" y="241"/>
                  </a:lnTo>
                  <a:lnTo>
                    <a:pt x="9248" y="241"/>
                  </a:lnTo>
                  <a:lnTo>
                    <a:pt x="9959" y="181"/>
                  </a:lnTo>
                  <a:lnTo>
                    <a:pt x="10742" y="120"/>
                  </a:lnTo>
                  <a:lnTo>
                    <a:pt x="11524" y="60"/>
                  </a:lnTo>
                  <a:lnTo>
                    <a:pt x="12306" y="0"/>
                  </a:lnTo>
                  <a:lnTo>
                    <a:pt x="12449" y="1203"/>
                  </a:lnTo>
                  <a:lnTo>
                    <a:pt x="12591" y="2465"/>
                  </a:lnTo>
                  <a:lnTo>
                    <a:pt x="12591" y="3668"/>
                  </a:lnTo>
                  <a:lnTo>
                    <a:pt x="12591" y="4930"/>
                  </a:lnTo>
                  <a:lnTo>
                    <a:pt x="12306" y="5110"/>
                  </a:lnTo>
                  <a:lnTo>
                    <a:pt x="11951" y="5231"/>
                  </a:lnTo>
                  <a:lnTo>
                    <a:pt x="11666" y="5351"/>
                  </a:lnTo>
                  <a:lnTo>
                    <a:pt x="11311" y="5411"/>
                  </a:lnTo>
                  <a:lnTo>
                    <a:pt x="11026" y="5471"/>
                  </a:lnTo>
                  <a:lnTo>
                    <a:pt x="10670" y="5531"/>
                  </a:lnTo>
                  <a:lnTo>
                    <a:pt x="10315" y="5591"/>
                  </a:lnTo>
                  <a:lnTo>
                    <a:pt x="9959" y="5712"/>
                  </a:lnTo>
                  <a:lnTo>
                    <a:pt x="9603" y="5832"/>
                  </a:lnTo>
                  <a:lnTo>
                    <a:pt x="8465" y="5832"/>
                  </a:lnTo>
                  <a:lnTo>
                    <a:pt x="7327" y="5832"/>
                  </a:lnTo>
                  <a:lnTo>
                    <a:pt x="6189" y="5892"/>
                  </a:lnTo>
                  <a:lnTo>
                    <a:pt x="5122" y="5952"/>
                  </a:lnTo>
                  <a:lnTo>
                    <a:pt x="3984" y="6072"/>
                  </a:lnTo>
                  <a:lnTo>
                    <a:pt x="2846" y="6132"/>
                  </a:lnTo>
                  <a:lnTo>
                    <a:pt x="1779" y="6253"/>
                  </a:lnTo>
                  <a:lnTo>
                    <a:pt x="641" y="6313"/>
                  </a:lnTo>
                  <a:lnTo>
                    <a:pt x="285" y="6313"/>
                  </a:lnTo>
                </a:path>
              </a:pathLst>
            </a:custGeom>
            <a:solidFill>
              <a:srgbClr val="336699"/>
            </a:solidFill>
            <a:ln>
              <a:noFill/>
            </a:ln>
          </p:spPr>
          <p:txBody>
            <a:bodyPr lIns="91425" tIns="91425" rIns="91425" bIns="91425" anchor="ctr" anchorCtr="0">
              <a:spAutoFit/>
            </a:bodyPr>
            <a:lstStyle/>
            <a:p>
              <a:pPr>
                <a:spcBef>
                  <a:spcPts val="0"/>
                </a:spcBef>
                <a:buNone/>
              </a:pPr>
              <a:endParaRPr/>
            </a:p>
          </p:txBody>
        </p:sp>
        <p:sp>
          <p:nvSpPr>
            <p:cNvPr id="684" name="Shape 684"/>
            <p:cNvSpPr/>
            <p:nvPr/>
          </p:nvSpPr>
          <p:spPr>
            <a:xfrm>
              <a:off x="494350" y="814625"/>
              <a:ext cx="366350" cy="392300"/>
            </a:xfrm>
            <a:custGeom>
              <a:avLst/>
              <a:gdLst/>
              <a:ahLst/>
              <a:cxnLst/>
              <a:rect l="0" t="0" r="0" b="0"/>
              <a:pathLst>
                <a:path w="14654" h="15692" extrusionOk="0">
                  <a:moveTo>
                    <a:pt x="8963" y="15692"/>
                  </a:moveTo>
                  <a:lnTo>
                    <a:pt x="8394" y="15331"/>
                  </a:lnTo>
                  <a:lnTo>
                    <a:pt x="7825" y="14970"/>
                  </a:lnTo>
                  <a:lnTo>
                    <a:pt x="7256" y="14609"/>
                  </a:lnTo>
                  <a:lnTo>
                    <a:pt x="6758" y="14189"/>
                  </a:lnTo>
                  <a:lnTo>
                    <a:pt x="6189" y="13768"/>
                  </a:lnTo>
                  <a:lnTo>
                    <a:pt x="5691" y="13287"/>
                  </a:lnTo>
                  <a:lnTo>
                    <a:pt x="5122" y="12866"/>
                  </a:lnTo>
                  <a:lnTo>
                    <a:pt x="4624" y="12385"/>
                  </a:lnTo>
                  <a:lnTo>
                    <a:pt x="4624" y="11363"/>
                  </a:lnTo>
                  <a:lnTo>
                    <a:pt x="4695" y="10281"/>
                  </a:lnTo>
                  <a:lnTo>
                    <a:pt x="4838" y="9199"/>
                  </a:lnTo>
                  <a:lnTo>
                    <a:pt x="4909" y="8116"/>
                  </a:lnTo>
                  <a:lnTo>
                    <a:pt x="4767" y="7034"/>
                  </a:lnTo>
                  <a:lnTo>
                    <a:pt x="4482" y="6072"/>
                  </a:lnTo>
                  <a:lnTo>
                    <a:pt x="3984" y="5231"/>
                  </a:lnTo>
                  <a:lnTo>
                    <a:pt x="3059" y="4509"/>
                  </a:lnTo>
                  <a:lnTo>
                    <a:pt x="2846" y="4329"/>
                  </a:lnTo>
                  <a:lnTo>
                    <a:pt x="2633" y="4209"/>
                  </a:lnTo>
                  <a:lnTo>
                    <a:pt x="2419" y="4028"/>
                  </a:lnTo>
                  <a:lnTo>
                    <a:pt x="2206" y="3728"/>
                  </a:lnTo>
                  <a:lnTo>
                    <a:pt x="1992" y="3607"/>
                  </a:lnTo>
                  <a:lnTo>
                    <a:pt x="1779" y="3487"/>
                  </a:lnTo>
                  <a:lnTo>
                    <a:pt x="1495" y="3367"/>
                  </a:lnTo>
                  <a:lnTo>
                    <a:pt x="1139" y="3247"/>
                  </a:lnTo>
                  <a:lnTo>
                    <a:pt x="854" y="3066"/>
                  </a:lnTo>
                  <a:lnTo>
                    <a:pt x="570" y="2766"/>
                  </a:lnTo>
                  <a:lnTo>
                    <a:pt x="285" y="2465"/>
                  </a:lnTo>
                  <a:lnTo>
                    <a:pt x="1" y="2165"/>
                  </a:lnTo>
                  <a:lnTo>
                    <a:pt x="356" y="1984"/>
                  </a:lnTo>
                  <a:lnTo>
                    <a:pt x="641" y="2044"/>
                  </a:lnTo>
                  <a:lnTo>
                    <a:pt x="1068" y="2165"/>
                  </a:lnTo>
                  <a:lnTo>
                    <a:pt x="1495" y="2104"/>
                  </a:lnTo>
                  <a:lnTo>
                    <a:pt x="1708" y="2104"/>
                  </a:lnTo>
                  <a:lnTo>
                    <a:pt x="1992" y="2225"/>
                  </a:lnTo>
                  <a:lnTo>
                    <a:pt x="2206" y="2285"/>
                  </a:lnTo>
                  <a:lnTo>
                    <a:pt x="2490" y="2345"/>
                  </a:lnTo>
                  <a:lnTo>
                    <a:pt x="2917" y="2285"/>
                  </a:lnTo>
                  <a:lnTo>
                    <a:pt x="3344" y="2405"/>
                  </a:lnTo>
                  <a:lnTo>
                    <a:pt x="3771" y="2525"/>
                  </a:lnTo>
                  <a:lnTo>
                    <a:pt x="4198" y="2465"/>
                  </a:lnTo>
                  <a:lnTo>
                    <a:pt x="4411" y="2345"/>
                  </a:lnTo>
                  <a:lnTo>
                    <a:pt x="4553" y="2165"/>
                  </a:lnTo>
                  <a:lnTo>
                    <a:pt x="4695" y="1984"/>
                  </a:lnTo>
                  <a:lnTo>
                    <a:pt x="4767" y="1684"/>
                  </a:lnTo>
                  <a:lnTo>
                    <a:pt x="4695" y="1323"/>
                  </a:lnTo>
                  <a:lnTo>
                    <a:pt x="4695" y="962"/>
                  </a:lnTo>
                  <a:lnTo>
                    <a:pt x="4695" y="601"/>
                  </a:lnTo>
                  <a:lnTo>
                    <a:pt x="4695" y="241"/>
                  </a:lnTo>
                  <a:lnTo>
                    <a:pt x="5193" y="0"/>
                  </a:lnTo>
                  <a:lnTo>
                    <a:pt x="5407" y="120"/>
                  </a:lnTo>
                  <a:lnTo>
                    <a:pt x="5691" y="301"/>
                  </a:lnTo>
                  <a:lnTo>
                    <a:pt x="5905" y="541"/>
                  </a:lnTo>
                  <a:lnTo>
                    <a:pt x="6189" y="722"/>
                  </a:lnTo>
                  <a:lnTo>
                    <a:pt x="6829" y="1744"/>
                  </a:lnTo>
                  <a:lnTo>
                    <a:pt x="7683" y="2766"/>
                  </a:lnTo>
                  <a:lnTo>
                    <a:pt x="8608" y="3728"/>
                  </a:lnTo>
                  <a:lnTo>
                    <a:pt x="9675" y="4629"/>
                  </a:lnTo>
                  <a:lnTo>
                    <a:pt x="10813" y="5471"/>
                  </a:lnTo>
                  <a:lnTo>
                    <a:pt x="12022" y="6313"/>
                  </a:lnTo>
                  <a:lnTo>
                    <a:pt x="13231" y="7034"/>
                  </a:lnTo>
                  <a:lnTo>
                    <a:pt x="14441" y="7756"/>
                  </a:lnTo>
                  <a:lnTo>
                    <a:pt x="14654" y="7996"/>
                  </a:lnTo>
                  <a:lnTo>
                    <a:pt x="14085" y="9018"/>
                  </a:lnTo>
                  <a:lnTo>
                    <a:pt x="13516" y="10040"/>
                  </a:lnTo>
                  <a:lnTo>
                    <a:pt x="12876" y="11002"/>
                  </a:lnTo>
                  <a:lnTo>
                    <a:pt x="12164" y="11964"/>
                  </a:lnTo>
                  <a:lnTo>
                    <a:pt x="11453" y="12926"/>
                  </a:lnTo>
                  <a:lnTo>
                    <a:pt x="10671" y="13828"/>
                  </a:lnTo>
                  <a:lnTo>
                    <a:pt x="9817" y="14790"/>
                  </a:lnTo>
                  <a:lnTo>
                    <a:pt x="8963" y="15692"/>
                  </a:lnTo>
                </a:path>
              </a:pathLst>
            </a:custGeom>
            <a:solidFill>
              <a:srgbClr val="CC9933"/>
            </a:solidFill>
            <a:ln>
              <a:noFill/>
            </a:ln>
          </p:spPr>
          <p:txBody>
            <a:bodyPr lIns="91425" tIns="91425" rIns="91425" bIns="91425" anchor="ctr" anchorCtr="0">
              <a:spAutoFit/>
            </a:bodyPr>
            <a:lstStyle/>
            <a:p>
              <a:pPr>
                <a:spcBef>
                  <a:spcPts val="0"/>
                </a:spcBef>
                <a:buNone/>
              </a:pPr>
              <a:endParaRPr/>
            </a:p>
          </p:txBody>
        </p:sp>
        <p:sp>
          <p:nvSpPr>
            <p:cNvPr id="685" name="Shape 685"/>
            <p:cNvSpPr/>
            <p:nvPr/>
          </p:nvSpPr>
          <p:spPr>
            <a:xfrm>
              <a:off x="1950800" y="855200"/>
              <a:ext cx="357450" cy="342700"/>
            </a:xfrm>
            <a:custGeom>
              <a:avLst/>
              <a:gdLst/>
              <a:ahLst/>
              <a:cxnLst/>
              <a:rect l="0" t="0" r="0" b="0"/>
              <a:pathLst>
                <a:path w="14298" h="13708" extrusionOk="0">
                  <a:moveTo>
                    <a:pt x="12235" y="13708"/>
                  </a:moveTo>
                  <a:lnTo>
                    <a:pt x="11737" y="13527"/>
                  </a:lnTo>
                  <a:lnTo>
                    <a:pt x="11310" y="13287"/>
                  </a:lnTo>
                  <a:lnTo>
                    <a:pt x="10883" y="13107"/>
                  </a:lnTo>
                  <a:lnTo>
                    <a:pt x="10456" y="12866"/>
                  </a:lnTo>
                  <a:lnTo>
                    <a:pt x="9959" y="12626"/>
                  </a:lnTo>
                  <a:lnTo>
                    <a:pt x="9532" y="12385"/>
                  </a:lnTo>
                  <a:lnTo>
                    <a:pt x="9105" y="12145"/>
                  </a:lnTo>
                  <a:lnTo>
                    <a:pt x="8607" y="11904"/>
                  </a:lnTo>
                  <a:lnTo>
                    <a:pt x="8607" y="11423"/>
                  </a:lnTo>
                  <a:lnTo>
                    <a:pt x="8820" y="10882"/>
                  </a:lnTo>
                  <a:lnTo>
                    <a:pt x="8963" y="10341"/>
                  </a:lnTo>
                  <a:lnTo>
                    <a:pt x="8749" y="9800"/>
                  </a:lnTo>
                  <a:lnTo>
                    <a:pt x="8109" y="9499"/>
                  </a:lnTo>
                  <a:lnTo>
                    <a:pt x="7255" y="9018"/>
                  </a:lnTo>
                  <a:lnTo>
                    <a:pt x="6402" y="8417"/>
                  </a:lnTo>
                  <a:lnTo>
                    <a:pt x="5548" y="7876"/>
                  </a:lnTo>
                  <a:lnTo>
                    <a:pt x="4552" y="7395"/>
                  </a:lnTo>
                  <a:lnTo>
                    <a:pt x="3557" y="6974"/>
                  </a:lnTo>
                  <a:lnTo>
                    <a:pt x="2490" y="6674"/>
                  </a:lnTo>
                  <a:lnTo>
                    <a:pt x="1352" y="6554"/>
                  </a:lnTo>
                  <a:lnTo>
                    <a:pt x="71" y="6614"/>
                  </a:lnTo>
                  <a:lnTo>
                    <a:pt x="71" y="4990"/>
                  </a:lnTo>
                  <a:lnTo>
                    <a:pt x="71" y="3307"/>
                  </a:lnTo>
                  <a:lnTo>
                    <a:pt x="71" y="1624"/>
                  </a:lnTo>
                  <a:lnTo>
                    <a:pt x="0" y="0"/>
                  </a:lnTo>
                  <a:lnTo>
                    <a:pt x="1209" y="0"/>
                  </a:lnTo>
                  <a:lnTo>
                    <a:pt x="1992" y="722"/>
                  </a:lnTo>
                  <a:lnTo>
                    <a:pt x="2845" y="1383"/>
                  </a:lnTo>
                  <a:lnTo>
                    <a:pt x="3628" y="1984"/>
                  </a:lnTo>
                  <a:lnTo>
                    <a:pt x="4481" y="2586"/>
                  </a:lnTo>
                  <a:lnTo>
                    <a:pt x="5264" y="3187"/>
                  </a:lnTo>
                  <a:lnTo>
                    <a:pt x="6117" y="3788"/>
                  </a:lnTo>
                  <a:lnTo>
                    <a:pt x="6971" y="4389"/>
                  </a:lnTo>
                  <a:lnTo>
                    <a:pt x="7825" y="4930"/>
                  </a:lnTo>
                  <a:lnTo>
                    <a:pt x="8678" y="5531"/>
                  </a:lnTo>
                  <a:lnTo>
                    <a:pt x="9461" y="6073"/>
                  </a:lnTo>
                  <a:lnTo>
                    <a:pt x="10314" y="6674"/>
                  </a:lnTo>
                  <a:lnTo>
                    <a:pt x="11168" y="7275"/>
                  </a:lnTo>
                  <a:lnTo>
                    <a:pt x="11950" y="7876"/>
                  </a:lnTo>
                  <a:lnTo>
                    <a:pt x="12733" y="8537"/>
                  </a:lnTo>
                  <a:lnTo>
                    <a:pt x="13515" y="9199"/>
                  </a:lnTo>
                  <a:lnTo>
                    <a:pt x="14298" y="9920"/>
                  </a:lnTo>
                  <a:lnTo>
                    <a:pt x="14013" y="10762"/>
                  </a:lnTo>
                  <a:lnTo>
                    <a:pt x="13657" y="11544"/>
                  </a:lnTo>
                  <a:lnTo>
                    <a:pt x="13231" y="12325"/>
                  </a:lnTo>
                  <a:lnTo>
                    <a:pt x="12804" y="13167"/>
                  </a:lnTo>
                  <a:lnTo>
                    <a:pt x="12235" y="13708"/>
                  </a:lnTo>
                </a:path>
              </a:pathLst>
            </a:custGeom>
            <a:solidFill>
              <a:srgbClr val="FF0000"/>
            </a:solidFill>
            <a:ln>
              <a:noFill/>
            </a:ln>
          </p:spPr>
          <p:txBody>
            <a:bodyPr lIns="91425" tIns="91425" rIns="91425" bIns="91425" anchor="ctr" anchorCtr="0">
              <a:spAutoFit/>
            </a:bodyPr>
            <a:lstStyle/>
            <a:p>
              <a:pPr>
                <a:spcBef>
                  <a:spcPts val="0"/>
                </a:spcBef>
                <a:buNone/>
              </a:pPr>
              <a:endParaRPr/>
            </a:p>
          </p:txBody>
        </p:sp>
        <p:sp>
          <p:nvSpPr>
            <p:cNvPr id="686" name="Shape 686"/>
            <p:cNvSpPr/>
            <p:nvPr/>
          </p:nvSpPr>
          <p:spPr>
            <a:xfrm>
              <a:off x="796675" y="855200"/>
              <a:ext cx="531725" cy="339700"/>
            </a:xfrm>
            <a:custGeom>
              <a:avLst/>
              <a:gdLst/>
              <a:ahLst/>
              <a:cxnLst/>
              <a:rect l="0" t="0" r="0" b="0"/>
              <a:pathLst>
                <a:path w="21269" h="13588" extrusionOk="0">
                  <a:moveTo>
                    <a:pt x="5549" y="13588"/>
                  </a:moveTo>
                  <a:lnTo>
                    <a:pt x="4837" y="13407"/>
                  </a:lnTo>
                  <a:lnTo>
                    <a:pt x="4197" y="13227"/>
                  </a:lnTo>
                  <a:lnTo>
                    <a:pt x="3486" y="13047"/>
                  </a:lnTo>
                  <a:lnTo>
                    <a:pt x="2774" y="12866"/>
                  </a:lnTo>
                  <a:lnTo>
                    <a:pt x="2063" y="12686"/>
                  </a:lnTo>
                  <a:lnTo>
                    <a:pt x="1423" y="12505"/>
                  </a:lnTo>
                  <a:lnTo>
                    <a:pt x="712" y="12325"/>
                  </a:lnTo>
                  <a:lnTo>
                    <a:pt x="0" y="12145"/>
                  </a:lnTo>
                  <a:lnTo>
                    <a:pt x="214" y="11724"/>
                  </a:lnTo>
                  <a:lnTo>
                    <a:pt x="498" y="11303"/>
                  </a:lnTo>
                  <a:lnTo>
                    <a:pt x="783" y="10942"/>
                  </a:lnTo>
                  <a:lnTo>
                    <a:pt x="1067" y="10582"/>
                  </a:lnTo>
                  <a:lnTo>
                    <a:pt x="1352" y="10221"/>
                  </a:lnTo>
                  <a:lnTo>
                    <a:pt x="1636" y="9920"/>
                  </a:lnTo>
                  <a:lnTo>
                    <a:pt x="1992" y="9499"/>
                  </a:lnTo>
                  <a:lnTo>
                    <a:pt x="2348" y="9139"/>
                  </a:lnTo>
                  <a:lnTo>
                    <a:pt x="2846" y="9199"/>
                  </a:lnTo>
                  <a:lnTo>
                    <a:pt x="3343" y="9319"/>
                  </a:lnTo>
                  <a:lnTo>
                    <a:pt x="3912" y="9499"/>
                  </a:lnTo>
                  <a:lnTo>
                    <a:pt x="4410" y="9740"/>
                  </a:lnTo>
                  <a:lnTo>
                    <a:pt x="4695" y="9620"/>
                  </a:lnTo>
                  <a:lnTo>
                    <a:pt x="4979" y="9379"/>
                  </a:lnTo>
                  <a:lnTo>
                    <a:pt x="5193" y="9018"/>
                  </a:lnTo>
                  <a:lnTo>
                    <a:pt x="5335" y="8658"/>
                  </a:lnTo>
                  <a:lnTo>
                    <a:pt x="5406" y="8237"/>
                  </a:lnTo>
                  <a:lnTo>
                    <a:pt x="5833" y="8357"/>
                  </a:lnTo>
                  <a:lnTo>
                    <a:pt x="6046" y="8537"/>
                  </a:lnTo>
                  <a:lnTo>
                    <a:pt x="6331" y="8778"/>
                  </a:lnTo>
                  <a:lnTo>
                    <a:pt x="6829" y="8958"/>
                  </a:lnTo>
                  <a:lnTo>
                    <a:pt x="7611" y="8417"/>
                  </a:lnTo>
                  <a:lnTo>
                    <a:pt x="8394" y="7816"/>
                  </a:lnTo>
                  <a:lnTo>
                    <a:pt x="9176" y="7275"/>
                  </a:lnTo>
                  <a:lnTo>
                    <a:pt x="9959" y="6674"/>
                  </a:lnTo>
                  <a:lnTo>
                    <a:pt x="10741" y="6073"/>
                  </a:lnTo>
                  <a:lnTo>
                    <a:pt x="11524" y="5471"/>
                  </a:lnTo>
                  <a:lnTo>
                    <a:pt x="12235" y="4870"/>
                  </a:lnTo>
                  <a:lnTo>
                    <a:pt x="13017" y="4329"/>
                  </a:lnTo>
                  <a:lnTo>
                    <a:pt x="13800" y="3728"/>
                  </a:lnTo>
                  <a:lnTo>
                    <a:pt x="14582" y="3127"/>
                  </a:lnTo>
                  <a:lnTo>
                    <a:pt x="15365" y="2586"/>
                  </a:lnTo>
                  <a:lnTo>
                    <a:pt x="16147" y="2045"/>
                  </a:lnTo>
                  <a:lnTo>
                    <a:pt x="17001" y="1503"/>
                  </a:lnTo>
                  <a:lnTo>
                    <a:pt x="17783" y="1022"/>
                  </a:lnTo>
                  <a:lnTo>
                    <a:pt x="18566" y="542"/>
                  </a:lnTo>
                  <a:lnTo>
                    <a:pt x="19419" y="61"/>
                  </a:lnTo>
                  <a:lnTo>
                    <a:pt x="20131" y="0"/>
                  </a:lnTo>
                  <a:lnTo>
                    <a:pt x="20344" y="181"/>
                  </a:lnTo>
                  <a:lnTo>
                    <a:pt x="20415" y="542"/>
                  </a:lnTo>
                  <a:lnTo>
                    <a:pt x="20557" y="842"/>
                  </a:lnTo>
                  <a:lnTo>
                    <a:pt x="20771" y="1203"/>
                  </a:lnTo>
                  <a:lnTo>
                    <a:pt x="20913" y="1624"/>
                  </a:lnTo>
                  <a:lnTo>
                    <a:pt x="20984" y="3006"/>
                  </a:lnTo>
                  <a:lnTo>
                    <a:pt x="21198" y="4449"/>
                  </a:lnTo>
                  <a:lnTo>
                    <a:pt x="21269" y="5892"/>
                  </a:lnTo>
                  <a:lnTo>
                    <a:pt x="21198" y="7395"/>
                  </a:lnTo>
                  <a:lnTo>
                    <a:pt x="20842" y="7515"/>
                  </a:lnTo>
                  <a:lnTo>
                    <a:pt x="20629" y="7696"/>
                  </a:lnTo>
                  <a:lnTo>
                    <a:pt x="20486" y="7876"/>
                  </a:lnTo>
                  <a:lnTo>
                    <a:pt x="20344" y="8057"/>
                  </a:lnTo>
                  <a:lnTo>
                    <a:pt x="20131" y="8237"/>
                  </a:lnTo>
                  <a:lnTo>
                    <a:pt x="19917" y="9079"/>
                  </a:lnTo>
                  <a:lnTo>
                    <a:pt x="19917" y="9920"/>
                  </a:lnTo>
                  <a:lnTo>
                    <a:pt x="19917" y="10822"/>
                  </a:lnTo>
                  <a:lnTo>
                    <a:pt x="19704" y="11664"/>
                  </a:lnTo>
                  <a:lnTo>
                    <a:pt x="19419" y="11544"/>
                  </a:lnTo>
                  <a:lnTo>
                    <a:pt x="19277" y="11243"/>
                  </a:lnTo>
                  <a:lnTo>
                    <a:pt x="19135" y="10942"/>
                  </a:lnTo>
                  <a:lnTo>
                    <a:pt x="18921" y="10762"/>
                  </a:lnTo>
                  <a:lnTo>
                    <a:pt x="18637" y="9800"/>
                  </a:lnTo>
                  <a:lnTo>
                    <a:pt x="18637" y="8778"/>
                  </a:lnTo>
                  <a:lnTo>
                    <a:pt x="18637" y="7756"/>
                  </a:lnTo>
                  <a:lnTo>
                    <a:pt x="18495" y="6734"/>
                  </a:lnTo>
                  <a:lnTo>
                    <a:pt x="18139" y="6133"/>
                  </a:lnTo>
                  <a:lnTo>
                    <a:pt x="17783" y="6073"/>
                  </a:lnTo>
                  <a:lnTo>
                    <a:pt x="17001" y="6554"/>
                  </a:lnTo>
                  <a:lnTo>
                    <a:pt x="16289" y="7095"/>
                  </a:lnTo>
                  <a:lnTo>
                    <a:pt x="15578" y="7636"/>
                  </a:lnTo>
                  <a:lnTo>
                    <a:pt x="14867" y="8177"/>
                  </a:lnTo>
                  <a:lnTo>
                    <a:pt x="14156" y="8718"/>
                  </a:lnTo>
                  <a:lnTo>
                    <a:pt x="13373" y="9259"/>
                  </a:lnTo>
                  <a:lnTo>
                    <a:pt x="12662" y="9800"/>
                  </a:lnTo>
                  <a:lnTo>
                    <a:pt x="11950" y="10341"/>
                  </a:lnTo>
                  <a:lnTo>
                    <a:pt x="11239" y="10822"/>
                  </a:lnTo>
                  <a:lnTo>
                    <a:pt x="10457" y="11363"/>
                  </a:lnTo>
                  <a:lnTo>
                    <a:pt x="9745" y="11784"/>
                  </a:lnTo>
                  <a:lnTo>
                    <a:pt x="8963" y="12265"/>
                  </a:lnTo>
                  <a:lnTo>
                    <a:pt x="8109" y="12626"/>
                  </a:lnTo>
                  <a:lnTo>
                    <a:pt x="7327" y="12986"/>
                  </a:lnTo>
                  <a:lnTo>
                    <a:pt x="6473" y="13347"/>
                  </a:lnTo>
                  <a:lnTo>
                    <a:pt x="5549" y="13588"/>
                  </a:lnTo>
                </a:path>
              </a:pathLst>
            </a:custGeom>
            <a:solidFill>
              <a:srgbClr val="FF0000"/>
            </a:solidFill>
            <a:ln>
              <a:noFill/>
            </a:ln>
          </p:spPr>
          <p:txBody>
            <a:bodyPr lIns="91425" tIns="91425" rIns="91425" bIns="91425" anchor="ctr" anchorCtr="0">
              <a:spAutoFit/>
            </a:bodyPr>
            <a:lstStyle/>
            <a:p>
              <a:pPr>
                <a:spcBef>
                  <a:spcPts val="0"/>
                </a:spcBef>
                <a:buNone/>
              </a:pPr>
              <a:endParaRPr/>
            </a:p>
          </p:txBody>
        </p:sp>
        <p:sp>
          <p:nvSpPr>
            <p:cNvPr id="687" name="Shape 687"/>
            <p:cNvSpPr/>
            <p:nvPr/>
          </p:nvSpPr>
          <p:spPr>
            <a:xfrm>
              <a:off x="1333725" y="832650"/>
              <a:ext cx="119150" cy="258550"/>
            </a:xfrm>
            <a:custGeom>
              <a:avLst/>
              <a:gdLst/>
              <a:ahLst/>
              <a:cxnLst/>
              <a:rect l="0" t="0" r="0" b="0"/>
              <a:pathLst>
                <a:path w="4766" h="10342" extrusionOk="0">
                  <a:moveTo>
                    <a:pt x="1778" y="10341"/>
                  </a:moveTo>
                  <a:lnTo>
                    <a:pt x="1067" y="10161"/>
                  </a:lnTo>
                  <a:lnTo>
                    <a:pt x="925" y="7876"/>
                  </a:lnTo>
                  <a:lnTo>
                    <a:pt x="783" y="5472"/>
                  </a:lnTo>
                  <a:lnTo>
                    <a:pt x="569" y="3127"/>
                  </a:lnTo>
                  <a:lnTo>
                    <a:pt x="0" y="782"/>
                  </a:lnTo>
                  <a:lnTo>
                    <a:pt x="783" y="181"/>
                  </a:lnTo>
                  <a:lnTo>
                    <a:pt x="1067" y="181"/>
                  </a:lnTo>
                  <a:lnTo>
                    <a:pt x="1423" y="121"/>
                  </a:lnTo>
                  <a:lnTo>
                    <a:pt x="1707" y="121"/>
                  </a:lnTo>
                  <a:lnTo>
                    <a:pt x="1992" y="61"/>
                  </a:lnTo>
                  <a:lnTo>
                    <a:pt x="2276" y="61"/>
                  </a:lnTo>
                  <a:lnTo>
                    <a:pt x="2561" y="1"/>
                  </a:lnTo>
                  <a:lnTo>
                    <a:pt x="2917" y="1"/>
                  </a:lnTo>
                  <a:lnTo>
                    <a:pt x="3272" y="1"/>
                  </a:lnTo>
                  <a:lnTo>
                    <a:pt x="3699" y="301"/>
                  </a:lnTo>
                  <a:lnTo>
                    <a:pt x="3841" y="482"/>
                  </a:lnTo>
                  <a:lnTo>
                    <a:pt x="3984" y="722"/>
                  </a:lnTo>
                  <a:lnTo>
                    <a:pt x="4126" y="1083"/>
                  </a:lnTo>
                  <a:lnTo>
                    <a:pt x="4268" y="1444"/>
                  </a:lnTo>
                  <a:lnTo>
                    <a:pt x="4553" y="3608"/>
                  </a:lnTo>
                  <a:lnTo>
                    <a:pt x="4766" y="5772"/>
                  </a:lnTo>
                  <a:lnTo>
                    <a:pt x="4695" y="7936"/>
                  </a:lnTo>
                  <a:lnTo>
                    <a:pt x="4268" y="10161"/>
                  </a:lnTo>
                  <a:lnTo>
                    <a:pt x="3770" y="10161"/>
                  </a:lnTo>
                  <a:lnTo>
                    <a:pt x="3272" y="10161"/>
                  </a:lnTo>
                  <a:lnTo>
                    <a:pt x="2774" y="10221"/>
                  </a:lnTo>
                  <a:lnTo>
                    <a:pt x="2205" y="10221"/>
                  </a:lnTo>
                  <a:lnTo>
                    <a:pt x="1778" y="10341"/>
                  </a:lnTo>
                </a:path>
              </a:pathLst>
            </a:custGeom>
            <a:solidFill>
              <a:srgbClr val="336699"/>
            </a:solidFill>
            <a:ln>
              <a:noFill/>
            </a:ln>
          </p:spPr>
          <p:txBody>
            <a:bodyPr lIns="91425" tIns="91425" rIns="91425" bIns="91425" anchor="ctr" anchorCtr="0">
              <a:spAutoFit/>
            </a:bodyPr>
            <a:lstStyle/>
            <a:p>
              <a:pPr>
                <a:spcBef>
                  <a:spcPts val="0"/>
                </a:spcBef>
                <a:buNone/>
              </a:pPr>
              <a:endParaRPr/>
            </a:p>
          </p:txBody>
        </p:sp>
        <p:sp>
          <p:nvSpPr>
            <p:cNvPr id="688" name="Shape 688"/>
            <p:cNvSpPr/>
            <p:nvPr/>
          </p:nvSpPr>
          <p:spPr>
            <a:xfrm>
              <a:off x="426775" y="835650"/>
              <a:ext cx="165425" cy="231500"/>
            </a:xfrm>
            <a:custGeom>
              <a:avLst/>
              <a:gdLst/>
              <a:ahLst/>
              <a:cxnLst/>
              <a:rect l="0" t="0" r="0" b="0"/>
              <a:pathLst>
                <a:path w="6617" h="9260" extrusionOk="0">
                  <a:moveTo>
                    <a:pt x="3700" y="9259"/>
                  </a:moveTo>
                  <a:lnTo>
                    <a:pt x="3415" y="9139"/>
                  </a:lnTo>
                  <a:lnTo>
                    <a:pt x="2846" y="8839"/>
                  </a:lnTo>
                  <a:lnTo>
                    <a:pt x="2277" y="8538"/>
                  </a:lnTo>
                  <a:lnTo>
                    <a:pt x="1850" y="8117"/>
                  </a:lnTo>
                  <a:lnTo>
                    <a:pt x="1423" y="7696"/>
                  </a:lnTo>
                  <a:lnTo>
                    <a:pt x="1068" y="7215"/>
                  </a:lnTo>
                  <a:lnTo>
                    <a:pt x="712" y="6674"/>
                  </a:lnTo>
                  <a:lnTo>
                    <a:pt x="428" y="6133"/>
                  </a:lnTo>
                  <a:lnTo>
                    <a:pt x="143" y="5592"/>
                  </a:lnTo>
                  <a:lnTo>
                    <a:pt x="1" y="4450"/>
                  </a:lnTo>
                  <a:lnTo>
                    <a:pt x="1" y="3307"/>
                  </a:lnTo>
                  <a:lnTo>
                    <a:pt x="214" y="2165"/>
                  </a:lnTo>
                  <a:lnTo>
                    <a:pt x="499" y="963"/>
                  </a:lnTo>
                  <a:lnTo>
                    <a:pt x="712" y="662"/>
                  </a:lnTo>
                  <a:lnTo>
                    <a:pt x="925" y="422"/>
                  </a:lnTo>
                  <a:lnTo>
                    <a:pt x="1281" y="181"/>
                  </a:lnTo>
                  <a:lnTo>
                    <a:pt x="1637" y="1"/>
                  </a:lnTo>
                  <a:lnTo>
                    <a:pt x="2064" y="1"/>
                  </a:lnTo>
                  <a:lnTo>
                    <a:pt x="1921" y="181"/>
                  </a:lnTo>
                  <a:lnTo>
                    <a:pt x="1779" y="422"/>
                  </a:lnTo>
                  <a:lnTo>
                    <a:pt x="1566" y="662"/>
                  </a:lnTo>
                  <a:lnTo>
                    <a:pt x="1423" y="1023"/>
                  </a:lnTo>
                  <a:lnTo>
                    <a:pt x="1708" y="1684"/>
                  </a:lnTo>
                  <a:lnTo>
                    <a:pt x="2135" y="2225"/>
                  </a:lnTo>
                  <a:lnTo>
                    <a:pt x="2633" y="2766"/>
                  </a:lnTo>
                  <a:lnTo>
                    <a:pt x="3273" y="3307"/>
                  </a:lnTo>
                  <a:lnTo>
                    <a:pt x="3557" y="3428"/>
                  </a:lnTo>
                  <a:lnTo>
                    <a:pt x="3842" y="3608"/>
                  </a:lnTo>
                  <a:lnTo>
                    <a:pt x="4126" y="3728"/>
                  </a:lnTo>
                  <a:lnTo>
                    <a:pt x="4411" y="3909"/>
                  </a:lnTo>
                  <a:lnTo>
                    <a:pt x="4767" y="4149"/>
                  </a:lnTo>
                  <a:lnTo>
                    <a:pt x="5051" y="4330"/>
                  </a:lnTo>
                  <a:lnTo>
                    <a:pt x="5407" y="4510"/>
                  </a:lnTo>
                  <a:lnTo>
                    <a:pt x="5691" y="4690"/>
                  </a:lnTo>
                  <a:lnTo>
                    <a:pt x="5834" y="4931"/>
                  </a:lnTo>
                  <a:lnTo>
                    <a:pt x="6047" y="5231"/>
                  </a:lnTo>
                  <a:lnTo>
                    <a:pt x="6260" y="5532"/>
                  </a:lnTo>
                  <a:lnTo>
                    <a:pt x="6545" y="5833"/>
                  </a:lnTo>
                  <a:lnTo>
                    <a:pt x="6616" y="7035"/>
                  </a:lnTo>
                  <a:lnTo>
                    <a:pt x="6474" y="7396"/>
                  </a:lnTo>
                  <a:lnTo>
                    <a:pt x="6331" y="7696"/>
                  </a:lnTo>
                  <a:lnTo>
                    <a:pt x="6118" y="8057"/>
                  </a:lnTo>
                  <a:lnTo>
                    <a:pt x="5905" y="8478"/>
                  </a:lnTo>
                  <a:lnTo>
                    <a:pt x="5549" y="8598"/>
                  </a:lnTo>
                  <a:lnTo>
                    <a:pt x="5265" y="8839"/>
                  </a:lnTo>
                  <a:lnTo>
                    <a:pt x="4980" y="9079"/>
                  </a:lnTo>
                  <a:lnTo>
                    <a:pt x="4553" y="9259"/>
                  </a:lnTo>
                  <a:lnTo>
                    <a:pt x="3700" y="9259"/>
                  </a:lnTo>
                </a:path>
              </a:pathLst>
            </a:custGeom>
            <a:solidFill>
              <a:srgbClr val="CC9933"/>
            </a:solidFill>
            <a:ln>
              <a:noFill/>
            </a:ln>
          </p:spPr>
          <p:txBody>
            <a:bodyPr lIns="91425" tIns="91425" rIns="91425" bIns="91425" anchor="ctr" anchorCtr="0">
              <a:spAutoFit/>
            </a:bodyPr>
            <a:lstStyle/>
            <a:p>
              <a:pPr>
                <a:spcBef>
                  <a:spcPts val="0"/>
                </a:spcBef>
                <a:buNone/>
              </a:pPr>
              <a:endParaRPr/>
            </a:p>
          </p:txBody>
        </p:sp>
        <p:sp>
          <p:nvSpPr>
            <p:cNvPr id="689" name="Shape 689"/>
            <p:cNvSpPr/>
            <p:nvPr/>
          </p:nvSpPr>
          <p:spPr>
            <a:xfrm>
              <a:off x="1828075" y="810100"/>
              <a:ext cx="97850" cy="254050"/>
            </a:xfrm>
            <a:custGeom>
              <a:avLst/>
              <a:gdLst/>
              <a:ahLst/>
              <a:cxnLst/>
              <a:rect l="0" t="0" r="0" b="0"/>
              <a:pathLst>
                <a:path w="3914" h="10162" extrusionOk="0">
                  <a:moveTo>
                    <a:pt x="499" y="10161"/>
                  </a:moveTo>
                  <a:lnTo>
                    <a:pt x="428" y="8177"/>
                  </a:lnTo>
                  <a:lnTo>
                    <a:pt x="499" y="6193"/>
                  </a:lnTo>
                  <a:lnTo>
                    <a:pt x="428" y="4149"/>
                  </a:lnTo>
                  <a:lnTo>
                    <a:pt x="1" y="2285"/>
                  </a:lnTo>
                  <a:lnTo>
                    <a:pt x="72" y="1744"/>
                  </a:lnTo>
                  <a:lnTo>
                    <a:pt x="285" y="1203"/>
                  </a:lnTo>
                  <a:lnTo>
                    <a:pt x="499" y="662"/>
                  </a:lnTo>
                  <a:lnTo>
                    <a:pt x="712" y="1"/>
                  </a:lnTo>
                  <a:lnTo>
                    <a:pt x="997" y="1"/>
                  </a:lnTo>
                  <a:lnTo>
                    <a:pt x="1281" y="1"/>
                  </a:lnTo>
                  <a:lnTo>
                    <a:pt x="1566" y="1"/>
                  </a:lnTo>
                  <a:lnTo>
                    <a:pt x="1850" y="1"/>
                  </a:lnTo>
                  <a:lnTo>
                    <a:pt x="2135" y="1"/>
                  </a:lnTo>
                  <a:lnTo>
                    <a:pt x="2419" y="1"/>
                  </a:lnTo>
                  <a:lnTo>
                    <a:pt x="2704" y="1"/>
                  </a:lnTo>
                  <a:lnTo>
                    <a:pt x="2988" y="1"/>
                  </a:lnTo>
                  <a:lnTo>
                    <a:pt x="3486" y="422"/>
                  </a:lnTo>
                  <a:lnTo>
                    <a:pt x="3842" y="2766"/>
                  </a:lnTo>
                  <a:lnTo>
                    <a:pt x="3913" y="5111"/>
                  </a:lnTo>
                  <a:lnTo>
                    <a:pt x="3842" y="7456"/>
                  </a:lnTo>
                  <a:lnTo>
                    <a:pt x="3629" y="9800"/>
                  </a:lnTo>
                  <a:lnTo>
                    <a:pt x="2704" y="10041"/>
                  </a:lnTo>
                  <a:lnTo>
                    <a:pt x="2419" y="10101"/>
                  </a:lnTo>
                  <a:lnTo>
                    <a:pt x="2135" y="10101"/>
                  </a:lnTo>
                  <a:lnTo>
                    <a:pt x="1921" y="10101"/>
                  </a:lnTo>
                  <a:lnTo>
                    <a:pt x="1637" y="10101"/>
                  </a:lnTo>
                  <a:lnTo>
                    <a:pt x="1352" y="10101"/>
                  </a:lnTo>
                  <a:lnTo>
                    <a:pt x="1068" y="10101"/>
                  </a:lnTo>
                  <a:lnTo>
                    <a:pt x="783" y="10101"/>
                  </a:lnTo>
                  <a:lnTo>
                    <a:pt x="499" y="10161"/>
                  </a:lnTo>
                </a:path>
              </a:pathLst>
            </a:custGeom>
            <a:solidFill>
              <a:srgbClr val="336699"/>
            </a:solidFill>
            <a:ln>
              <a:noFill/>
            </a:ln>
          </p:spPr>
          <p:txBody>
            <a:bodyPr lIns="91425" tIns="91425" rIns="91425" bIns="91425" anchor="ctr" anchorCtr="0">
              <a:spAutoFit/>
            </a:bodyPr>
            <a:lstStyle/>
            <a:p>
              <a:pPr>
                <a:spcBef>
                  <a:spcPts val="0"/>
                </a:spcBef>
                <a:buNone/>
              </a:pPr>
              <a:endParaRPr/>
            </a:p>
          </p:txBody>
        </p:sp>
        <p:sp>
          <p:nvSpPr>
            <p:cNvPr id="690" name="Shape 690"/>
            <p:cNvSpPr/>
            <p:nvPr/>
          </p:nvSpPr>
          <p:spPr>
            <a:xfrm>
              <a:off x="1477750" y="835650"/>
              <a:ext cx="332575" cy="189425"/>
            </a:xfrm>
            <a:custGeom>
              <a:avLst/>
              <a:gdLst/>
              <a:ahLst/>
              <a:cxnLst/>
              <a:rect l="0" t="0" r="0" b="0"/>
              <a:pathLst>
                <a:path w="13303" h="7577" extrusionOk="0">
                  <a:moveTo>
                    <a:pt x="1" y="7576"/>
                  </a:moveTo>
                  <a:lnTo>
                    <a:pt x="72" y="6674"/>
                  </a:lnTo>
                  <a:lnTo>
                    <a:pt x="72" y="5712"/>
                  </a:lnTo>
                  <a:lnTo>
                    <a:pt x="1" y="4690"/>
                  </a:lnTo>
                  <a:lnTo>
                    <a:pt x="1" y="3728"/>
                  </a:lnTo>
                  <a:lnTo>
                    <a:pt x="570" y="3728"/>
                  </a:lnTo>
                  <a:lnTo>
                    <a:pt x="926" y="3428"/>
                  </a:lnTo>
                  <a:lnTo>
                    <a:pt x="1210" y="3067"/>
                  </a:lnTo>
                  <a:lnTo>
                    <a:pt x="1423" y="2706"/>
                  </a:lnTo>
                  <a:lnTo>
                    <a:pt x="1637" y="2285"/>
                  </a:lnTo>
                  <a:lnTo>
                    <a:pt x="1921" y="1925"/>
                  </a:lnTo>
                  <a:lnTo>
                    <a:pt x="2135" y="1564"/>
                  </a:lnTo>
                  <a:lnTo>
                    <a:pt x="2490" y="1263"/>
                  </a:lnTo>
                  <a:lnTo>
                    <a:pt x="2846" y="963"/>
                  </a:lnTo>
                  <a:lnTo>
                    <a:pt x="3202" y="1023"/>
                  </a:lnTo>
                  <a:lnTo>
                    <a:pt x="3486" y="1564"/>
                  </a:lnTo>
                  <a:lnTo>
                    <a:pt x="3771" y="2225"/>
                  </a:lnTo>
                  <a:lnTo>
                    <a:pt x="4055" y="2947"/>
                  </a:lnTo>
                  <a:lnTo>
                    <a:pt x="4340" y="3668"/>
                  </a:lnTo>
                  <a:lnTo>
                    <a:pt x="4553" y="3849"/>
                  </a:lnTo>
                  <a:lnTo>
                    <a:pt x="4838" y="3909"/>
                  </a:lnTo>
                  <a:lnTo>
                    <a:pt x="5265" y="3969"/>
                  </a:lnTo>
                  <a:lnTo>
                    <a:pt x="5620" y="3969"/>
                  </a:lnTo>
                  <a:lnTo>
                    <a:pt x="5905" y="3728"/>
                  </a:lnTo>
                  <a:lnTo>
                    <a:pt x="6118" y="3428"/>
                  </a:lnTo>
                  <a:lnTo>
                    <a:pt x="6189" y="3007"/>
                  </a:lnTo>
                  <a:lnTo>
                    <a:pt x="6332" y="2586"/>
                  </a:lnTo>
                  <a:lnTo>
                    <a:pt x="6687" y="1985"/>
                  </a:lnTo>
                  <a:lnTo>
                    <a:pt x="7043" y="1384"/>
                  </a:lnTo>
                  <a:lnTo>
                    <a:pt x="7470" y="782"/>
                  </a:lnTo>
                  <a:lnTo>
                    <a:pt x="7968" y="241"/>
                  </a:lnTo>
                  <a:lnTo>
                    <a:pt x="8608" y="1"/>
                  </a:lnTo>
                  <a:lnTo>
                    <a:pt x="8821" y="61"/>
                  </a:lnTo>
                  <a:lnTo>
                    <a:pt x="9106" y="181"/>
                  </a:lnTo>
                  <a:lnTo>
                    <a:pt x="9319" y="362"/>
                  </a:lnTo>
                  <a:lnTo>
                    <a:pt x="9675" y="542"/>
                  </a:lnTo>
                  <a:lnTo>
                    <a:pt x="10244" y="1203"/>
                  </a:lnTo>
                  <a:lnTo>
                    <a:pt x="10671" y="1925"/>
                  </a:lnTo>
                  <a:lnTo>
                    <a:pt x="11026" y="2706"/>
                  </a:lnTo>
                  <a:lnTo>
                    <a:pt x="11453" y="3488"/>
                  </a:lnTo>
                  <a:lnTo>
                    <a:pt x="12093" y="3488"/>
                  </a:lnTo>
                  <a:lnTo>
                    <a:pt x="12378" y="3368"/>
                  </a:lnTo>
                  <a:lnTo>
                    <a:pt x="12734" y="3127"/>
                  </a:lnTo>
                  <a:lnTo>
                    <a:pt x="13018" y="2887"/>
                  </a:lnTo>
                  <a:lnTo>
                    <a:pt x="13231" y="2586"/>
                  </a:lnTo>
                  <a:lnTo>
                    <a:pt x="13303" y="3488"/>
                  </a:lnTo>
                  <a:lnTo>
                    <a:pt x="13303" y="4390"/>
                  </a:lnTo>
                  <a:lnTo>
                    <a:pt x="13303" y="5352"/>
                  </a:lnTo>
                  <a:lnTo>
                    <a:pt x="13303" y="6313"/>
                  </a:lnTo>
                  <a:lnTo>
                    <a:pt x="12947" y="6614"/>
                  </a:lnTo>
                  <a:lnTo>
                    <a:pt x="12164" y="6674"/>
                  </a:lnTo>
                  <a:lnTo>
                    <a:pt x="11311" y="6734"/>
                  </a:lnTo>
                  <a:lnTo>
                    <a:pt x="10528" y="6734"/>
                  </a:lnTo>
                  <a:lnTo>
                    <a:pt x="9675" y="6794"/>
                  </a:lnTo>
                  <a:lnTo>
                    <a:pt x="8892" y="6855"/>
                  </a:lnTo>
                  <a:lnTo>
                    <a:pt x="8110" y="6915"/>
                  </a:lnTo>
                  <a:lnTo>
                    <a:pt x="7256" y="6975"/>
                  </a:lnTo>
                  <a:lnTo>
                    <a:pt x="6474" y="7035"/>
                  </a:lnTo>
                  <a:lnTo>
                    <a:pt x="5691" y="7095"/>
                  </a:lnTo>
                  <a:lnTo>
                    <a:pt x="4838" y="7155"/>
                  </a:lnTo>
                  <a:lnTo>
                    <a:pt x="4055" y="7215"/>
                  </a:lnTo>
                  <a:lnTo>
                    <a:pt x="3273" y="7275"/>
                  </a:lnTo>
                  <a:lnTo>
                    <a:pt x="2419" y="7336"/>
                  </a:lnTo>
                  <a:lnTo>
                    <a:pt x="1637" y="7396"/>
                  </a:lnTo>
                  <a:lnTo>
                    <a:pt x="783" y="7516"/>
                  </a:lnTo>
                  <a:lnTo>
                    <a:pt x="1" y="7576"/>
                  </a:lnTo>
                </a:path>
              </a:pathLst>
            </a:custGeom>
            <a:solidFill>
              <a:srgbClr val="FF0000"/>
            </a:solidFill>
            <a:ln>
              <a:noFill/>
            </a:ln>
          </p:spPr>
          <p:txBody>
            <a:bodyPr lIns="91425" tIns="91425" rIns="91425" bIns="91425" anchor="ctr" anchorCtr="0">
              <a:spAutoFit/>
            </a:bodyPr>
            <a:lstStyle/>
            <a:p>
              <a:pPr>
                <a:spcBef>
                  <a:spcPts val="0"/>
                </a:spcBef>
                <a:buNone/>
              </a:pPr>
              <a:endParaRPr/>
            </a:p>
          </p:txBody>
        </p:sp>
        <p:sp>
          <p:nvSpPr>
            <p:cNvPr id="691" name="Shape 691"/>
            <p:cNvSpPr/>
            <p:nvPr/>
          </p:nvSpPr>
          <p:spPr>
            <a:xfrm>
              <a:off x="1422625" y="309600"/>
              <a:ext cx="405475" cy="590725"/>
            </a:xfrm>
            <a:custGeom>
              <a:avLst/>
              <a:gdLst/>
              <a:ahLst/>
              <a:cxnLst/>
              <a:rect l="0" t="0" r="0" b="0"/>
              <a:pathLst>
                <a:path w="16219" h="23629" extrusionOk="0">
                  <a:moveTo>
                    <a:pt x="7470" y="23628"/>
                  </a:moveTo>
                  <a:lnTo>
                    <a:pt x="7185" y="23147"/>
                  </a:lnTo>
                  <a:lnTo>
                    <a:pt x="6972" y="22486"/>
                  </a:lnTo>
                  <a:lnTo>
                    <a:pt x="6616" y="21824"/>
                  </a:lnTo>
                  <a:lnTo>
                    <a:pt x="6189" y="21283"/>
                  </a:lnTo>
                  <a:lnTo>
                    <a:pt x="5976" y="20442"/>
                  </a:lnTo>
                  <a:lnTo>
                    <a:pt x="5620" y="20081"/>
                  </a:lnTo>
                  <a:lnTo>
                    <a:pt x="5265" y="19660"/>
                  </a:lnTo>
                  <a:lnTo>
                    <a:pt x="4909" y="19239"/>
                  </a:lnTo>
                  <a:lnTo>
                    <a:pt x="4553" y="18818"/>
                  </a:lnTo>
                  <a:lnTo>
                    <a:pt x="4126" y="18458"/>
                  </a:lnTo>
                  <a:lnTo>
                    <a:pt x="3771" y="18037"/>
                  </a:lnTo>
                  <a:lnTo>
                    <a:pt x="3415" y="17616"/>
                  </a:lnTo>
                  <a:lnTo>
                    <a:pt x="3131" y="17195"/>
                  </a:lnTo>
                  <a:lnTo>
                    <a:pt x="2775" y="15271"/>
                  </a:lnTo>
                  <a:lnTo>
                    <a:pt x="2633" y="13287"/>
                  </a:lnTo>
                  <a:lnTo>
                    <a:pt x="2562" y="11243"/>
                  </a:lnTo>
                  <a:lnTo>
                    <a:pt x="2348" y="9259"/>
                  </a:lnTo>
                  <a:lnTo>
                    <a:pt x="1850" y="8778"/>
                  </a:lnTo>
                  <a:lnTo>
                    <a:pt x="1495" y="8598"/>
                  </a:lnTo>
                  <a:lnTo>
                    <a:pt x="1068" y="8418"/>
                  </a:lnTo>
                  <a:lnTo>
                    <a:pt x="570" y="8237"/>
                  </a:lnTo>
                  <a:lnTo>
                    <a:pt x="143" y="7997"/>
                  </a:lnTo>
                  <a:lnTo>
                    <a:pt x="1" y="7696"/>
                  </a:lnTo>
                  <a:lnTo>
                    <a:pt x="72" y="7516"/>
                  </a:lnTo>
                  <a:lnTo>
                    <a:pt x="143" y="7335"/>
                  </a:lnTo>
                  <a:lnTo>
                    <a:pt x="356" y="7155"/>
                  </a:lnTo>
                  <a:lnTo>
                    <a:pt x="570" y="6975"/>
                  </a:lnTo>
                  <a:lnTo>
                    <a:pt x="1708" y="6734"/>
                  </a:lnTo>
                  <a:lnTo>
                    <a:pt x="1921" y="6614"/>
                  </a:lnTo>
                  <a:lnTo>
                    <a:pt x="2064" y="6434"/>
                  </a:lnTo>
                  <a:lnTo>
                    <a:pt x="2277" y="6193"/>
                  </a:lnTo>
                  <a:lnTo>
                    <a:pt x="2490" y="5953"/>
                  </a:lnTo>
                  <a:lnTo>
                    <a:pt x="2419" y="4871"/>
                  </a:lnTo>
                  <a:lnTo>
                    <a:pt x="2348" y="3788"/>
                  </a:lnTo>
                  <a:lnTo>
                    <a:pt x="2348" y="2706"/>
                  </a:lnTo>
                  <a:lnTo>
                    <a:pt x="2562" y="1624"/>
                  </a:lnTo>
                  <a:lnTo>
                    <a:pt x="3628" y="1564"/>
                  </a:lnTo>
                  <a:lnTo>
                    <a:pt x="4695" y="1504"/>
                  </a:lnTo>
                  <a:lnTo>
                    <a:pt x="5834" y="1504"/>
                  </a:lnTo>
                  <a:lnTo>
                    <a:pt x="6901" y="1444"/>
                  </a:lnTo>
                  <a:lnTo>
                    <a:pt x="8039" y="1444"/>
                  </a:lnTo>
                  <a:lnTo>
                    <a:pt x="9177" y="1384"/>
                  </a:lnTo>
                  <a:lnTo>
                    <a:pt x="10244" y="1263"/>
                  </a:lnTo>
                  <a:lnTo>
                    <a:pt x="11382" y="1143"/>
                  </a:lnTo>
                  <a:lnTo>
                    <a:pt x="11666" y="1083"/>
                  </a:lnTo>
                  <a:lnTo>
                    <a:pt x="11951" y="1023"/>
                  </a:lnTo>
                  <a:lnTo>
                    <a:pt x="12164" y="842"/>
                  </a:lnTo>
                  <a:lnTo>
                    <a:pt x="12449" y="722"/>
                  </a:lnTo>
                  <a:lnTo>
                    <a:pt x="12591" y="482"/>
                  </a:lnTo>
                  <a:lnTo>
                    <a:pt x="12805" y="241"/>
                  </a:lnTo>
                  <a:lnTo>
                    <a:pt x="13089" y="61"/>
                  </a:lnTo>
                  <a:lnTo>
                    <a:pt x="13516" y="1"/>
                  </a:lnTo>
                  <a:lnTo>
                    <a:pt x="13729" y="301"/>
                  </a:lnTo>
                  <a:lnTo>
                    <a:pt x="14014" y="722"/>
                  </a:lnTo>
                  <a:lnTo>
                    <a:pt x="14441" y="1143"/>
                  </a:lnTo>
                  <a:lnTo>
                    <a:pt x="14725" y="1504"/>
                  </a:lnTo>
                  <a:lnTo>
                    <a:pt x="14654" y="3007"/>
                  </a:lnTo>
                  <a:lnTo>
                    <a:pt x="14583" y="4510"/>
                  </a:lnTo>
                  <a:lnTo>
                    <a:pt x="14583" y="6073"/>
                  </a:lnTo>
                  <a:lnTo>
                    <a:pt x="14867" y="7636"/>
                  </a:lnTo>
                  <a:lnTo>
                    <a:pt x="15508" y="7997"/>
                  </a:lnTo>
                  <a:lnTo>
                    <a:pt x="15792" y="8237"/>
                  </a:lnTo>
                  <a:lnTo>
                    <a:pt x="15934" y="8418"/>
                  </a:lnTo>
                  <a:lnTo>
                    <a:pt x="16077" y="8598"/>
                  </a:lnTo>
                  <a:lnTo>
                    <a:pt x="16219" y="8899"/>
                  </a:lnTo>
                  <a:lnTo>
                    <a:pt x="16005" y="9139"/>
                  </a:lnTo>
                  <a:lnTo>
                    <a:pt x="15863" y="9259"/>
                  </a:lnTo>
                  <a:lnTo>
                    <a:pt x="15650" y="9380"/>
                  </a:lnTo>
                  <a:lnTo>
                    <a:pt x="15365" y="9500"/>
                  </a:lnTo>
                  <a:lnTo>
                    <a:pt x="15010" y="9620"/>
                  </a:lnTo>
                  <a:lnTo>
                    <a:pt x="14867" y="9800"/>
                  </a:lnTo>
                  <a:lnTo>
                    <a:pt x="14725" y="9921"/>
                  </a:lnTo>
                  <a:lnTo>
                    <a:pt x="14512" y="10101"/>
                  </a:lnTo>
                  <a:lnTo>
                    <a:pt x="14369" y="10402"/>
                  </a:lnTo>
                  <a:lnTo>
                    <a:pt x="14441" y="12386"/>
                  </a:lnTo>
                  <a:lnTo>
                    <a:pt x="14298" y="14309"/>
                  </a:lnTo>
                  <a:lnTo>
                    <a:pt x="13943" y="16173"/>
                  </a:lnTo>
                  <a:lnTo>
                    <a:pt x="13231" y="18037"/>
                  </a:lnTo>
                  <a:lnTo>
                    <a:pt x="12733" y="18398"/>
                  </a:lnTo>
                  <a:lnTo>
                    <a:pt x="12235" y="18698"/>
                  </a:lnTo>
                  <a:lnTo>
                    <a:pt x="11738" y="18999"/>
                  </a:lnTo>
                  <a:lnTo>
                    <a:pt x="11169" y="19239"/>
                  </a:lnTo>
                  <a:lnTo>
                    <a:pt x="10671" y="19600"/>
                  </a:lnTo>
                  <a:lnTo>
                    <a:pt x="10102" y="19901"/>
                  </a:lnTo>
                  <a:lnTo>
                    <a:pt x="9604" y="20321"/>
                  </a:lnTo>
                  <a:lnTo>
                    <a:pt x="9177" y="20802"/>
                  </a:lnTo>
                  <a:lnTo>
                    <a:pt x="8821" y="21404"/>
                  </a:lnTo>
                  <a:lnTo>
                    <a:pt x="8394" y="22005"/>
                  </a:lnTo>
                  <a:lnTo>
                    <a:pt x="7968" y="22666"/>
                  </a:lnTo>
                  <a:lnTo>
                    <a:pt x="7612" y="23448"/>
                  </a:lnTo>
                  <a:lnTo>
                    <a:pt x="7470" y="23628"/>
                  </a:lnTo>
                </a:path>
              </a:pathLst>
            </a:custGeom>
            <a:solidFill>
              <a:srgbClr val="F2D8CC"/>
            </a:solidFill>
            <a:ln>
              <a:noFill/>
            </a:ln>
          </p:spPr>
          <p:txBody>
            <a:bodyPr lIns="91425" tIns="91425" rIns="91425" bIns="91425" anchor="ctr" anchorCtr="0">
              <a:spAutoFit/>
            </a:bodyPr>
            <a:lstStyle/>
            <a:p>
              <a:pPr>
                <a:spcBef>
                  <a:spcPts val="0"/>
                </a:spcBef>
                <a:buNone/>
              </a:pPr>
              <a:endParaRPr/>
            </a:p>
          </p:txBody>
        </p:sp>
        <p:sp>
          <p:nvSpPr>
            <p:cNvPr id="692" name="Shape 692"/>
            <p:cNvSpPr/>
            <p:nvPr/>
          </p:nvSpPr>
          <p:spPr>
            <a:xfrm>
              <a:off x="1723175" y="742475"/>
              <a:ext cx="97825" cy="150325"/>
            </a:xfrm>
            <a:custGeom>
              <a:avLst/>
              <a:gdLst/>
              <a:ahLst/>
              <a:cxnLst/>
              <a:rect l="0" t="0" r="0" b="0"/>
              <a:pathLst>
                <a:path w="3913" h="6013" extrusionOk="0">
                  <a:moveTo>
                    <a:pt x="2490" y="6012"/>
                  </a:moveTo>
                  <a:lnTo>
                    <a:pt x="2205" y="5592"/>
                  </a:lnTo>
                  <a:lnTo>
                    <a:pt x="1992" y="5231"/>
                  </a:lnTo>
                  <a:lnTo>
                    <a:pt x="1707" y="4810"/>
                  </a:lnTo>
                  <a:lnTo>
                    <a:pt x="1423" y="4389"/>
                  </a:lnTo>
                  <a:lnTo>
                    <a:pt x="1138" y="4028"/>
                  </a:lnTo>
                  <a:lnTo>
                    <a:pt x="783" y="3608"/>
                  </a:lnTo>
                  <a:lnTo>
                    <a:pt x="427" y="3247"/>
                  </a:lnTo>
                  <a:lnTo>
                    <a:pt x="0" y="2886"/>
                  </a:lnTo>
                  <a:lnTo>
                    <a:pt x="356" y="2586"/>
                  </a:lnTo>
                  <a:lnTo>
                    <a:pt x="711" y="2285"/>
                  </a:lnTo>
                  <a:lnTo>
                    <a:pt x="1138" y="1984"/>
                  </a:lnTo>
                  <a:lnTo>
                    <a:pt x="1565" y="1684"/>
                  </a:lnTo>
                  <a:lnTo>
                    <a:pt x="1921" y="1323"/>
                  </a:lnTo>
                  <a:lnTo>
                    <a:pt x="2276" y="962"/>
                  </a:lnTo>
                  <a:lnTo>
                    <a:pt x="2490" y="481"/>
                  </a:lnTo>
                  <a:lnTo>
                    <a:pt x="2703" y="0"/>
                  </a:lnTo>
                  <a:lnTo>
                    <a:pt x="3343" y="181"/>
                  </a:lnTo>
                  <a:lnTo>
                    <a:pt x="3770" y="722"/>
                  </a:lnTo>
                  <a:lnTo>
                    <a:pt x="3912" y="1503"/>
                  </a:lnTo>
                  <a:lnTo>
                    <a:pt x="3770" y="2345"/>
                  </a:lnTo>
                  <a:lnTo>
                    <a:pt x="3557" y="3127"/>
                  </a:lnTo>
                  <a:lnTo>
                    <a:pt x="3486" y="3968"/>
                  </a:lnTo>
                  <a:lnTo>
                    <a:pt x="3343" y="4509"/>
                  </a:lnTo>
                  <a:lnTo>
                    <a:pt x="3130" y="4990"/>
                  </a:lnTo>
                  <a:lnTo>
                    <a:pt x="2845" y="5531"/>
                  </a:lnTo>
                  <a:lnTo>
                    <a:pt x="2490" y="6012"/>
                  </a:lnTo>
                </a:path>
              </a:pathLst>
            </a:custGeom>
            <a:solidFill>
              <a:srgbClr val="FF0000"/>
            </a:solidFill>
            <a:ln>
              <a:noFill/>
            </a:ln>
          </p:spPr>
          <p:txBody>
            <a:bodyPr lIns="91425" tIns="91425" rIns="91425" bIns="91425" anchor="ctr" anchorCtr="0">
              <a:spAutoFit/>
            </a:bodyPr>
            <a:lstStyle/>
            <a:p>
              <a:pPr>
                <a:spcBef>
                  <a:spcPts val="0"/>
                </a:spcBef>
                <a:buNone/>
              </a:pPr>
              <a:endParaRPr/>
            </a:p>
          </p:txBody>
        </p:sp>
        <p:sp>
          <p:nvSpPr>
            <p:cNvPr id="693" name="Shape 693"/>
            <p:cNvSpPr/>
            <p:nvPr/>
          </p:nvSpPr>
          <p:spPr>
            <a:xfrm>
              <a:off x="1458200" y="757500"/>
              <a:ext cx="78275" cy="126275"/>
            </a:xfrm>
            <a:custGeom>
              <a:avLst/>
              <a:gdLst/>
              <a:ahLst/>
              <a:cxnLst/>
              <a:rect l="0" t="0" r="0" b="0"/>
              <a:pathLst>
                <a:path w="3131" h="5051" extrusionOk="0">
                  <a:moveTo>
                    <a:pt x="1352" y="5051"/>
                  </a:moveTo>
                  <a:lnTo>
                    <a:pt x="783" y="3908"/>
                  </a:lnTo>
                  <a:lnTo>
                    <a:pt x="285" y="2586"/>
                  </a:lnTo>
                  <a:lnTo>
                    <a:pt x="0" y="1203"/>
                  </a:lnTo>
                  <a:lnTo>
                    <a:pt x="285" y="1"/>
                  </a:lnTo>
                  <a:lnTo>
                    <a:pt x="712" y="301"/>
                  </a:lnTo>
                  <a:lnTo>
                    <a:pt x="1067" y="602"/>
                  </a:lnTo>
                  <a:lnTo>
                    <a:pt x="1423" y="963"/>
                  </a:lnTo>
                  <a:lnTo>
                    <a:pt x="1850" y="1323"/>
                  </a:lnTo>
                  <a:lnTo>
                    <a:pt x="2134" y="1744"/>
                  </a:lnTo>
                  <a:lnTo>
                    <a:pt x="2490" y="2105"/>
                  </a:lnTo>
                  <a:lnTo>
                    <a:pt x="2846" y="2526"/>
                  </a:lnTo>
                  <a:lnTo>
                    <a:pt x="3130" y="2886"/>
                  </a:lnTo>
                  <a:lnTo>
                    <a:pt x="2703" y="3367"/>
                  </a:lnTo>
                  <a:lnTo>
                    <a:pt x="2277" y="3908"/>
                  </a:lnTo>
                  <a:lnTo>
                    <a:pt x="1850" y="4450"/>
                  </a:lnTo>
                  <a:lnTo>
                    <a:pt x="1352" y="5051"/>
                  </a:lnTo>
                </a:path>
              </a:pathLst>
            </a:custGeom>
            <a:solidFill>
              <a:srgbClr val="FF0000"/>
            </a:solidFill>
            <a:ln>
              <a:noFill/>
            </a:ln>
          </p:spPr>
          <p:txBody>
            <a:bodyPr lIns="91425" tIns="91425" rIns="91425" bIns="91425" anchor="ctr" anchorCtr="0">
              <a:spAutoFit/>
            </a:bodyPr>
            <a:lstStyle/>
            <a:p>
              <a:pPr>
                <a:spcBef>
                  <a:spcPts val="0"/>
                </a:spcBef>
                <a:buNone/>
              </a:pPr>
              <a:endParaRPr/>
            </a:p>
          </p:txBody>
        </p:sp>
        <p:sp>
          <p:nvSpPr>
            <p:cNvPr id="694" name="Shape 694"/>
            <p:cNvSpPr/>
            <p:nvPr/>
          </p:nvSpPr>
          <p:spPr>
            <a:xfrm>
              <a:off x="496125" y="634250"/>
              <a:ext cx="87175" cy="217975"/>
            </a:xfrm>
            <a:custGeom>
              <a:avLst/>
              <a:gdLst/>
              <a:ahLst/>
              <a:cxnLst/>
              <a:rect l="0" t="0" r="0" b="0"/>
              <a:pathLst>
                <a:path w="3487" h="8719" extrusionOk="0">
                  <a:moveTo>
                    <a:pt x="3486" y="8718"/>
                  </a:moveTo>
                  <a:lnTo>
                    <a:pt x="3060" y="8658"/>
                  </a:lnTo>
                  <a:lnTo>
                    <a:pt x="2704" y="8538"/>
                  </a:lnTo>
                  <a:lnTo>
                    <a:pt x="2277" y="8478"/>
                  </a:lnTo>
                  <a:lnTo>
                    <a:pt x="1850" y="8418"/>
                  </a:lnTo>
                  <a:lnTo>
                    <a:pt x="1352" y="8297"/>
                  </a:lnTo>
                  <a:lnTo>
                    <a:pt x="926" y="8237"/>
                  </a:lnTo>
                  <a:lnTo>
                    <a:pt x="499" y="8177"/>
                  </a:lnTo>
                  <a:lnTo>
                    <a:pt x="1" y="8117"/>
                  </a:lnTo>
                  <a:lnTo>
                    <a:pt x="72" y="7937"/>
                  </a:lnTo>
                  <a:lnTo>
                    <a:pt x="143" y="7696"/>
                  </a:lnTo>
                  <a:lnTo>
                    <a:pt x="285" y="7516"/>
                  </a:lnTo>
                  <a:lnTo>
                    <a:pt x="357" y="7215"/>
                  </a:lnTo>
                  <a:lnTo>
                    <a:pt x="357" y="5472"/>
                  </a:lnTo>
                  <a:lnTo>
                    <a:pt x="357" y="3668"/>
                  </a:lnTo>
                  <a:lnTo>
                    <a:pt x="428" y="1864"/>
                  </a:lnTo>
                  <a:lnTo>
                    <a:pt x="641" y="61"/>
                  </a:lnTo>
                  <a:lnTo>
                    <a:pt x="926" y="61"/>
                  </a:lnTo>
                  <a:lnTo>
                    <a:pt x="1281" y="61"/>
                  </a:lnTo>
                  <a:lnTo>
                    <a:pt x="1566" y="61"/>
                  </a:lnTo>
                  <a:lnTo>
                    <a:pt x="1921" y="61"/>
                  </a:lnTo>
                  <a:lnTo>
                    <a:pt x="2277" y="1"/>
                  </a:lnTo>
                  <a:lnTo>
                    <a:pt x="2633" y="1"/>
                  </a:lnTo>
                  <a:lnTo>
                    <a:pt x="2988" y="1"/>
                  </a:lnTo>
                  <a:lnTo>
                    <a:pt x="3344" y="61"/>
                  </a:lnTo>
                  <a:lnTo>
                    <a:pt x="3486" y="2105"/>
                  </a:lnTo>
                  <a:lnTo>
                    <a:pt x="3486" y="4209"/>
                  </a:lnTo>
                  <a:lnTo>
                    <a:pt x="3415" y="6253"/>
                  </a:lnTo>
                  <a:lnTo>
                    <a:pt x="3486" y="8357"/>
                  </a:lnTo>
                  <a:lnTo>
                    <a:pt x="3486" y="8718"/>
                  </a:lnTo>
                </a:path>
              </a:pathLst>
            </a:custGeom>
            <a:solidFill>
              <a:srgbClr val="663333"/>
            </a:solidFill>
            <a:ln>
              <a:noFill/>
            </a:ln>
          </p:spPr>
          <p:txBody>
            <a:bodyPr lIns="91425" tIns="91425" rIns="91425" bIns="91425" anchor="ctr" anchorCtr="0">
              <a:spAutoFit/>
            </a:bodyPr>
            <a:lstStyle/>
            <a:p>
              <a:pPr>
                <a:spcBef>
                  <a:spcPts val="0"/>
                </a:spcBef>
                <a:buNone/>
              </a:pPr>
              <a:endParaRPr/>
            </a:p>
          </p:txBody>
        </p:sp>
        <p:sp>
          <p:nvSpPr>
            <p:cNvPr id="695" name="Shape 695"/>
            <p:cNvSpPr/>
            <p:nvPr/>
          </p:nvSpPr>
          <p:spPr>
            <a:xfrm>
              <a:off x="793100" y="535050"/>
              <a:ext cx="579775" cy="288600"/>
            </a:xfrm>
            <a:custGeom>
              <a:avLst/>
              <a:gdLst/>
              <a:ahLst/>
              <a:cxnLst/>
              <a:rect l="0" t="0" r="0" b="0"/>
              <a:pathLst>
                <a:path w="23191" h="11544" extrusionOk="0">
                  <a:moveTo>
                    <a:pt x="6830" y="11544"/>
                  </a:moveTo>
                  <a:lnTo>
                    <a:pt x="6332" y="11424"/>
                  </a:lnTo>
                  <a:lnTo>
                    <a:pt x="5834" y="11243"/>
                  </a:lnTo>
                  <a:lnTo>
                    <a:pt x="5265" y="11063"/>
                  </a:lnTo>
                  <a:lnTo>
                    <a:pt x="4767" y="10822"/>
                  </a:lnTo>
                  <a:lnTo>
                    <a:pt x="4482" y="10341"/>
                  </a:lnTo>
                  <a:lnTo>
                    <a:pt x="4411" y="9861"/>
                  </a:lnTo>
                  <a:lnTo>
                    <a:pt x="4482" y="9319"/>
                  </a:lnTo>
                  <a:lnTo>
                    <a:pt x="4625" y="8838"/>
                  </a:lnTo>
                  <a:lnTo>
                    <a:pt x="4909" y="8538"/>
                  </a:lnTo>
                  <a:lnTo>
                    <a:pt x="5194" y="8237"/>
                  </a:lnTo>
                  <a:lnTo>
                    <a:pt x="5478" y="7937"/>
                  </a:lnTo>
                  <a:lnTo>
                    <a:pt x="5692" y="7576"/>
                  </a:lnTo>
                  <a:lnTo>
                    <a:pt x="5122" y="7516"/>
                  </a:lnTo>
                  <a:lnTo>
                    <a:pt x="4553" y="7516"/>
                  </a:lnTo>
                  <a:lnTo>
                    <a:pt x="3984" y="7456"/>
                  </a:lnTo>
                  <a:lnTo>
                    <a:pt x="3344" y="7396"/>
                  </a:lnTo>
                  <a:lnTo>
                    <a:pt x="2775" y="7275"/>
                  </a:lnTo>
                  <a:lnTo>
                    <a:pt x="2135" y="7155"/>
                  </a:lnTo>
                  <a:lnTo>
                    <a:pt x="1566" y="7035"/>
                  </a:lnTo>
                  <a:lnTo>
                    <a:pt x="926" y="6855"/>
                  </a:lnTo>
                  <a:lnTo>
                    <a:pt x="357" y="6313"/>
                  </a:lnTo>
                  <a:lnTo>
                    <a:pt x="72" y="5772"/>
                  </a:lnTo>
                  <a:lnTo>
                    <a:pt x="1" y="5171"/>
                  </a:lnTo>
                  <a:lnTo>
                    <a:pt x="214" y="4570"/>
                  </a:lnTo>
                  <a:lnTo>
                    <a:pt x="499" y="4029"/>
                  </a:lnTo>
                  <a:lnTo>
                    <a:pt x="1210" y="3368"/>
                  </a:lnTo>
                  <a:lnTo>
                    <a:pt x="1850" y="3067"/>
                  </a:lnTo>
                  <a:lnTo>
                    <a:pt x="2491" y="2766"/>
                  </a:lnTo>
                  <a:lnTo>
                    <a:pt x="3131" y="2526"/>
                  </a:lnTo>
                  <a:lnTo>
                    <a:pt x="3842" y="2345"/>
                  </a:lnTo>
                  <a:lnTo>
                    <a:pt x="4553" y="2165"/>
                  </a:lnTo>
                  <a:lnTo>
                    <a:pt x="5265" y="2045"/>
                  </a:lnTo>
                  <a:lnTo>
                    <a:pt x="6047" y="1925"/>
                  </a:lnTo>
                  <a:lnTo>
                    <a:pt x="6830" y="1804"/>
                  </a:lnTo>
                  <a:lnTo>
                    <a:pt x="7612" y="1684"/>
                  </a:lnTo>
                  <a:lnTo>
                    <a:pt x="8323" y="1624"/>
                  </a:lnTo>
                  <a:lnTo>
                    <a:pt x="9106" y="1564"/>
                  </a:lnTo>
                  <a:lnTo>
                    <a:pt x="9888" y="1504"/>
                  </a:lnTo>
                  <a:lnTo>
                    <a:pt x="10671" y="1504"/>
                  </a:lnTo>
                  <a:lnTo>
                    <a:pt x="11453" y="1444"/>
                  </a:lnTo>
                  <a:lnTo>
                    <a:pt x="12236" y="1444"/>
                  </a:lnTo>
                  <a:lnTo>
                    <a:pt x="12947" y="1384"/>
                  </a:lnTo>
                  <a:lnTo>
                    <a:pt x="13303" y="903"/>
                  </a:lnTo>
                  <a:lnTo>
                    <a:pt x="13516" y="662"/>
                  </a:lnTo>
                  <a:lnTo>
                    <a:pt x="13801" y="482"/>
                  </a:lnTo>
                  <a:lnTo>
                    <a:pt x="14085" y="301"/>
                  </a:lnTo>
                  <a:lnTo>
                    <a:pt x="14441" y="61"/>
                  </a:lnTo>
                  <a:lnTo>
                    <a:pt x="14796" y="1"/>
                  </a:lnTo>
                  <a:lnTo>
                    <a:pt x="15081" y="1"/>
                  </a:lnTo>
                  <a:lnTo>
                    <a:pt x="15508" y="1"/>
                  </a:lnTo>
                  <a:lnTo>
                    <a:pt x="15863" y="1"/>
                  </a:lnTo>
                  <a:lnTo>
                    <a:pt x="16219" y="61"/>
                  </a:lnTo>
                  <a:lnTo>
                    <a:pt x="16575" y="61"/>
                  </a:lnTo>
                  <a:lnTo>
                    <a:pt x="16930" y="61"/>
                  </a:lnTo>
                  <a:lnTo>
                    <a:pt x="17286" y="61"/>
                  </a:lnTo>
                  <a:lnTo>
                    <a:pt x="17713" y="241"/>
                  </a:lnTo>
                  <a:lnTo>
                    <a:pt x="18069" y="422"/>
                  </a:lnTo>
                  <a:lnTo>
                    <a:pt x="18424" y="722"/>
                  </a:lnTo>
                  <a:lnTo>
                    <a:pt x="18851" y="1023"/>
                  </a:lnTo>
                  <a:lnTo>
                    <a:pt x="18993" y="1323"/>
                  </a:lnTo>
                  <a:lnTo>
                    <a:pt x="19064" y="1744"/>
                  </a:lnTo>
                  <a:lnTo>
                    <a:pt x="19064" y="2165"/>
                  </a:lnTo>
                  <a:lnTo>
                    <a:pt x="19207" y="2526"/>
                  </a:lnTo>
                  <a:lnTo>
                    <a:pt x="19705" y="2526"/>
                  </a:lnTo>
                  <a:lnTo>
                    <a:pt x="20202" y="2526"/>
                  </a:lnTo>
                  <a:lnTo>
                    <a:pt x="20700" y="2526"/>
                  </a:lnTo>
                  <a:lnTo>
                    <a:pt x="21198" y="2526"/>
                  </a:lnTo>
                  <a:lnTo>
                    <a:pt x="21554" y="2706"/>
                  </a:lnTo>
                  <a:lnTo>
                    <a:pt x="22052" y="2826"/>
                  </a:lnTo>
                  <a:lnTo>
                    <a:pt x="22479" y="3067"/>
                  </a:lnTo>
                  <a:lnTo>
                    <a:pt x="22906" y="3307"/>
                  </a:lnTo>
                  <a:lnTo>
                    <a:pt x="23048" y="3608"/>
                  </a:lnTo>
                  <a:lnTo>
                    <a:pt x="23119" y="3849"/>
                  </a:lnTo>
                  <a:lnTo>
                    <a:pt x="23190" y="4149"/>
                  </a:lnTo>
                  <a:lnTo>
                    <a:pt x="23119" y="4450"/>
                  </a:lnTo>
                  <a:lnTo>
                    <a:pt x="23048" y="4750"/>
                  </a:lnTo>
                  <a:lnTo>
                    <a:pt x="22763" y="5231"/>
                  </a:lnTo>
                  <a:lnTo>
                    <a:pt x="22265" y="5592"/>
                  </a:lnTo>
                  <a:lnTo>
                    <a:pt x="21696" y="5893"/>
                  </a:lnTo>
                  <a:lnTo>
                    <a:pt x="21341" y="6313"/>
                  </a:lnTo>
                  <a:lnTo>
                    <a:pt x="21483" y="6434"/>
                  </a:lnTo>
                  <a:lnTo>
                    <a:pt x="21625" y="6674"/>
                  </a:lnTo>
                  <a:lnTo>
                    <a:pt x="21696" y="6915"/>
                  </a:lnTo>
                  <a:lnTo>
                    <a:pt x="21839" y="7095"/>
                  </a:lnTo>
                  <a:lnTo>
                    <a:pt x="21839" y="7696"/>
                  </a:lnTo>
                  <a:lnTo>
                    <a:pt x="21767" y="7937"/>
                  </a:lnTo>
                  <a:lnTo>
                    <a:pt x="21696" y="8117"/>
                  </a:lnTo>
                  <a:lnTo>
                    <a:pt x="21483" y="8358"/>
                  </a:lnTo>
                  <a:lnTo>
                    <a:pt x="21341" y="8598"/>
                  </a:lnTo>
                  <a:lnTo>
                    <a:pt x="20772" y="8959"/>
                  </a:lnTo>
                  <a:lnTo>
                    <a:pt x="20131" y="9199"/>
                  </a:lnTo>
                  <a:lnTo>
                    <a:pt x="19420" y="9440"/>
                  </a:lnTo>
                  <a:lnTo>
                    <a:pt x="18709" y="9620"/>
                  </a:lnTo>
                  <a:lnTo>
                    <a:pt x="17926" y="9740"/>
                  </a:lnTo>
                  <a:lnTo>
                    <a:pt x="17073" y="9740"/>
                  </a:lnTo>
                  <a:lnTo>
                    <a:pt x="16290" y="9680"/>
                  </a:lnTo>
                  <a:lnTo>
                    <a:pt x="15508" y="9560"/>
                  </a:lnTo>
                  <a:lnTo>
                    <a:pt x="15223" y="9500"/>
                  </a:lnTo>
                  <a:lnTo>
                    <a:pt x="14939" y="9440"/>
                  </a:lnTo>
                  <a:lnTo>
                    <a:pt x="14654" y="9319"/>
                  </a:lnTo>
                  <a:lnTo>
                    <a:pt x="14441" y="9139"/>
                  </a:lnTo>
                  <a:lnTo>
                    <a:pt x="13658" y="9560"/>
                  </a:lnTo>
                  <a:lnTo>
                    <a:pt x="12805" y="9981"/>
                  </a:lnTo>
                  <a:lnTo>
                    <a:pt x="11951" y="10402"/>
                  </a:lnTo>
                  <a:lnTo>
                    <a:pt x="11026" y="10762"/>
                  </a:lnTo>
                  <a:lnTo>
                    <a:pt x="10031" y="11123"/>
                  </a:lnTo>
                  <a:lnTo>
                    <a:pt x="9035" y="11364"/>
                  </a:lnTo>
                  <a:lnTo>
                    <a:pt x="7968" y="11544"/>
                  </a:lnTo>
                  <a:lnTo>
                    <a:pt x="6830" y="1154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96" name="Shape 696"/>
            <p:cNvSpPr/>
            <p:nvPr/>
          </p:nvSpPr>
          <p:spPr>
            <a:xfrm>
              <a:off x="819775" y="557600"/>
              <a:ext cx="528200" cy="243525"/>
            </a:xfrm>
            <a:custGeom>
              <a:avLst/>
              <a:gdLst/>
              <a:ahLst/>
              <a:cxnLst/>
              <a:rect l="0" t="0" r="0" b="0"/>
              <a:pathLst>
                <a:path w="21128" h="9741" extrusionOk="0">
                  <a:moveTo>
                    <a:pt x="6758" y="9740"/>
                  </a:moveTo>
                  <a:lnTo>
                    <a:pt x="6474" y="9740"/>
                  </a:lnTo>
                  <a:lnTo>
                    <a:pt x="6118" y="9680"/>
                  </a:lnTo>
                  <a:lnTo>
                    <a:pt x="5834" y="9620"/>
                  </a:lnTo>
                  <a:lnTo>
                    <a:pt x="5478" y="9560"/>
                  </a:lnTo>
                  <a:lnTo>
                    <a:pt x="5194" y="9500"/>
                  </a:lnTo>
                  <a:lnTo>
                    <a:pt x="4909" y="9379"/>
                  </a:lnTo>
                  <a:lnTo>
                    <a:pt x="4696" y="9199"/>
                  </a:lnTo>
                  <a:lnTo>
                    <a:pt x="4411" y="9079"/>
                  </a:lnTo>
                  <a:lnTo>
                    <a:pt x="4411" y="8478"/>
                  </a:lnTo>
                  <a:lnTo>
                    <a:pt x="4696" y="8117"/>
                  </a:lnTo>
                  <a:lnTo>
                    <a:pt x="4980" y="7816"/>
                  </a:lnTo>
                  <a:lnTo>
                    <a:pt x="5336" y="7516"/>
                  </a:lnTo>
                  <a:lnTo>
                    <a:pt x="5692" y="7215"/>
                  </a:lnTo>
                  <a:lnTo>
                    <a:pt x="6118" y="6975"/>
                  </a:lnTo>
                  <a:lnTo>
                    <a:pt x="6474" y="6734"/>
                  </a:lnTo>
                  <a:lnTo>
                    <a:pt x="6830" y="6494"/>
                  </a:lnTo>
                  <a:lnTo>
                    <a:pt x="7185" y="6193"/>
                  </a:lnTo>
                  <a:lnTo>
                    <a:pt x="7043" y="5652"/>
                  </a:lnTo>
                  <a:lnTo>
                    <a:pt x="6189" y="5652"/>
                  </a:lnTo>
                  <a:lnTo>
                    <a:pt x="5407" y="5652"/>
                  </a:lnTo>
                  <a:lnTo>
                    <a:pt x="4482" y="5652"/>
                  </a:lnTo>
                  <a:lnTo>
                    <a:pt x="3629" y="5592"/>
                  </a:lnTo>
                  <a:lnTo>
                    <a:pt x="2775" y="5532"/>
                  </a:lnTo>
                  <a:lnTo>
                    <a:pt x="1922" y="5411"/>
                  </a:lnTo>
                  <a:lnTo>
                    <a:pt x="1068" y="5171"/>
                  </a:lnTo>
                  <a:lnTo>
                    <a:pt x="285" y="4810"/>
                  </a:lnTo>
                  <a:lnTo>
                    <a:pt x="143" y="4570"/>
                  </a:lnTo>
                  <a:lnTo>
                    <a:pt x="72" y="4269"/>
                  </a:lnTo>
                  <a:lnTo>
                    <a:pt x="1" y="3969"/>
                  </a:lnTo>
                  <a:lnTo>
                    <a:pt x="143" y="3668"/>
                  </a:lnTo>
                  <a:lnTo>
                    <a:pt x="783" y="3247"/>
                  </a:lnTo>
                  <a:lnTo>
                    <a:pt x="1424" y="2886"/>
                  </a:lnTo>
                  <a:lnTo>
                    <a:pt x="2135" y="2586"/>
                  </a:lnTo>
                  <a:lnTo>
                    <a:pt x="2846" y="2345"/>
                  </a:lnTo>
                  <a:lnTo>
                    <a:pt x="3629" y="2105"/>
                  </a:lnTo>
                  <a:lnTo>
                    <a:pt x="4411" y="1985"/>
                  </a:lnTo>
                  <a:lnTo>
                    <a:pt x="5265" y="1804"/>
                  </a:lnTo>
                  <a:lnTo>
                    <a:pt x="6047" y="1744"/>
                  </a:lnTo>
                  <a:lnTo>
                    <a:pt x="6901" y="1684"/>
                  </a:lnTo>
                  <a:lnTo>
                    <a:pt x="7754" y="1624"/>
                  </a:lnTo>
                  <a:lnTo>
                    <a:pt x="8608" y="1624"/>
                  </a:lnTo>
                  <a:lnTo>
                    <a:pt x="9462" y="1624"/>
                  </a:lnTo>
                  <a:lnTo>
                    <a:pt x="10315" y="1624"/>
                  </a:lnTo>
                  <a:lnTo>
                    <a:pt x="11169" y="1684"/>
                  </a:lnTo>
                  <a:lnTo>
                    <a:pt x="12022" y="1684"/>
                  </a:lnTo>
                  <a:lnTo>
                    <a:pt x="12805" y="1744"/>
                  </a:lnTo>
                  <a:lnTo>
                    <a:pt x="13089" y="482"/>
                  </a:lnTo>
                  <a:lnTo>
                    <a:pt x="13516" y="121"/>
                  </a:lnTo>
                  <a:lnTo>
                    <a:pt x="13872" y="61"/>
                  </a:lnTo>
                  <a:lnTo>
                    <a:pt x="14227" y="61"/>
                  </a:lnTo>
                  <a:lnTo>
                    <a:pt x="14512" y="1"/>
                  </a:lnTo>
                  <a:lnTo>
                    <a:pt x="14868" y="1"/>
                  </a:lnTo>
                  <a:lnTo>
                    <a:pt x="15223" y="61"/>
                  </a:lnTo>
                  <a:lnTo>
                    <a:pt x="15579" y="61"/>
                  </a:lnTo>
                  <a:lnTo>
                    <a:pt x="15935" y="121"/>
                  </a:lnTo>
                  <a:lnTo>
                    <a:pt x="16290" y="241"/>
                  </a:lnTo>
                  <a:lnTo>
                    <a:pt x="17002" y="722"/>
                  </a:lnTo>
                  <a:lnTo>
                    <a:pt x="17002" y="1624"/>
                  </a:lnTo>
                  <a:lnTo>
                    <a:pt x="16646" y="2225"/>
                  </a:lnTo>
                  <a:lnTo>
                    <a:pt x="17002" y="2766"/>
                  </a:lnTo>
                  <a:lnTo>
                    <a:pt x="17286" y="2766"/>
                  </a:lnTo>
                  <a:lnTo>
                    <a:pt x="17571" y="2766"/>
                  </a:lnTo>
                  <a:lnTo>
                    <a:pt x="17855" y="2706"/>
                  </a:lnTo>
                  <a:lnTo>
                    <a:pt x="18140" y="2586"/>
                  </a:lnTo>
                  <a:lnTo>
                    <a:pt x="18424" y="2526"/>
                  </a:lnTo>
                  <a:lnTo>
                    <a:pt x="18709" y="2466"/>
                  </a:lnTo>
                  <a:lnTo>
                    <a:pt x="19064" y="2405"/>
                  </a:lnTo>
                  <a:lnTo>
                    <a:pt x="19420" y="2466"/>
                  </a:lnTo>
                  <a:lnTo>
                    <a:pt x="19705" y="2526"/>
                  </a:lnTo>
                  <a:lnTo>
                    <a:pt x="20060" y="2646"/>
                  </a:lnTo>
                  <a:lnTo>
                    <a:pt x="20416" y="2706"/>
                  </a:lnTo>
                  <a:lnTo>
                    <a:pt x="20772" y="2886"/>
                  </a:lnTo>
                  <a:lnTo>
                    <a:pt x="21127" y="3187"/>
                  </a:lnTo>
                  <a:lnTo>
                    <a:pt x="20772" y="4029"/>
                  </a:lnTo>
                  <a:lnTo>
                    <a:pt x="20487" y="4149"/>
                  </a:lnTo>
                  <a:lnTo>
                    <a:pt x="20202" y="4209"/>
                  </a:lnTo>
                  <a:lnTo>
                    <a:pt x="19776" y="4329"/>
                  </a:lnTo>
                  <a:lnTo>
                    <a:pt x="19420" y="4450"/>
                  </a:lnTo>
                  <a:lnTo>
                    <a:pt x="18993" y="4389"/>
                  </a:lnTo>
                  <a:lnTo>
                    <a:pt x="18495" y="4450"/>
                  </a:lnTo>
                  <a:lnTo>
                    <a:pt x="17997" y="4570"/>
                  </a:lnTo>
                  <a:lnTo>
                    <a:pt x="17784" y="4810"/>
                  </a:lnTo>
                  <a:lnTo>
                    <a:pt x="17997" y="5291"/>
                  </a:lnTo>
                  <a:lnTo>
                    <a:pt x="18282" y="5351"/>
                  </a:lnTo>
                  <a:lnTo>
                    <a:pt x="18495" y="5472"/>
                  </a:lnTo>
                  <a:lnTo>
                    <a:pt x="18709" y="5592"/>
                  </a:lnTo>
                  <a:lnTo>
                    <a:pt x="19064" y="5712"/>
                  </a:lnTo>
                  <a:lnTo>
                    <a:pt x="19420" y="5953"/>
                  </a:lnTo>
                  <a:lnTo>
                    <a:pt x="19562" y="6073"/>
                  </a:lnTo>
                  <a:lnTo>
                    <a:pt x="19776" y="6193"/>
                  </a:lnTo>
                  <a:lnTo>
                    <a:pt x="19918" y="6433"/>
                  </a:lnTo>
                  <a:lnTo>
                    <a:pt x="19989" y="6674"/>
                  </a:lnTo>
                  <a:lnTo>
                    <a:pt x="19918" y="6975"/>
                  </a:lnTo>
                  <a:lnTo>
                    <a:pt x="19491" y="7275"/>
                  </a:lnTo>
                  <a:lnTo>
                    <a:pt x="19207" y="7456"/>
                  </a:lnTo>
                  <a:lnTo>
                    <a:pt x="18780" y="7576"/>
                  </a:lnTo>
                  <a:lnTo>
                    <a:pt x="18282" y="7696"/>
                  </a:lnTo>
                  <a:lnTo>
                    <a:pt x="17784" y="7936"/>
                  </a:lnTo>
                  <a:lnTo>
                    <a:pt x="17428" y="7936"/>
                  </a:lnTo>
                  <a:lnTo>
                    <a:pt x="17144" y="7936"/>
                  </a:lnTo>
                  <a:lnTo>
                    <a:pt x="16788" y="7936"/>
                  </a:lnTo>
                  <a:lnTo>
                    <a:pt x="16432" y="7936"/>
                  </a:lnTo>
                  <a:lnTo>
                    <a:pt x="16148" y="7936"/>
                  </a:lnTo>
                  <a:lnTo>
                    <a:pt x="15792" y="7936"/>
                  </a:lnTo>
                  <a:lnTo>
                    <a:pt x="15365" y="7936"/>
                  </a:lnTo>
                  <a:lnTo>
                    <a:pt x="15010" y="7936"/>
                  </a:lnTo>
                  <a:lnTo>
                    <a:pt x="14725" y="7756"/>
                  </a:lnTo>
                  <a:lnTo>
                    <a:pt x="14370" y="7576"/>
                  </a:lnTo>
                  <a:lnTo>
                    <a:pt x="14014" y="7395"/>
                  </a:lnTo>
                  <a:lnTo>
                    <a:pt x="13658" y="7215"/>
                  </a:lnTo>
                  <a:lnTo>
                    <a:pt x="12876" y="7516"/>
                  </a:lnTo>
                  <a:lnTo>
                    <a:pt x="12093" y="7876"/>
                  </a:lnTo>
                  <a:lnTo>
                    <a:pt x="11382" y="8297"/>
                  </a:lnTo>
                  <a:lnTo>
                    <a:pt x="10600" y="8658"/>
                  </a:lnTo>
                  <a:lnTo>
                    <a:pt x="9817" y="9019"/>
                  </a:lnTo>
                  <a:lnTo>
                    <a:pt x="8964" y="9379"/>
                  </a:lnTo>
                  <a:lnTo>
                    <a:pt x="8039" y="9620"/>
                  </a:lnTo>
                  <a:lnTo>
                    <a:pt x="7043" y="9740"/>
                  </a:lnTo>
                  <a:lnTo>
                    <a:pt x="6758" y="9740"/>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697" name="Shape 697"/>
            <p:cNvSpPr/>
            <p:nvPr/>
          </p:nvSpPr>
          <p:spPr>
            <a:xfrm>
              <a:off x="1547125" y="668825"/>
              <a:ext cx="152950" cy="51125"/>
            </a:xfrm>
            <a:custGeom>
              <a:avLst/>
              <a:gdLst/>
              <a:ahLst/>
              <a:cxnLst/>
              <a:rect l="0" t="0" r="0" b="0"/>
              <a:pathLst>
                <a:path w="6118" h="2045" extrusionOk="0">
                  <a:moveTo>
                    <a:pt x="2632" y="2045"/>
                  </a:moveTo>
                  <a:lnTo>
                    <a:pt x="2205" y="1924"/>
                  </a:lnTo>
                  <a:lnTo>
                    <a:pt x="1778" y="1804"/>
                  </a:lnTo>
                  <a:lnTo>
                    <a:pt x="1352" y="1624"/>
                  </a:lnTo>
                  <a:lnTo>
                    <a:pt x="854" y="1504"/>
                  </a:lnTo>
                  <a:lnTo>
                    <a:pt x="640" y="1263"/>
                  </a:lnTo>
                  <a:lnTo>
                    <a:pt x="427" y="1143"/>
                  </a:lnTo>
                  <a:lnTo>
                    <a:pt x="142" y="962"/>
                  </a:lnTo>
                  <a:lnTo>
                    <a:pt x="0" y="662"/>
                  </a:lnTo>
                  <a:lnTo>
                    <a:pt x="427" y="181"/>
                  </a:lnTo>
                  <a:lnTo>
                    <a:pt x="1494" y="662"/>
                  </a:lnTo>
                  <a:lnTo>
                    <a:pt x="1778" y="842"/>
                  </a:lnTo>
                  <a:lnTo>
                    <a:pt x="2063" y="962"/>
                  </a:lnTo>
                  <a:lnTo>
                    <a:pt x="2418" y="1083"/>
                  </a:lnTo>
                  <a:lnTo>
                    <a:pt x="2774" y="1143"/>
                  </a:lnTo>
                  <a:lnTo>
                    <a:pt x="3130" y="1203"/>
                  </a:lnTo>
                  <a:lnTo>
                    <a:pt x="3485" y="1203"/>
                  </a:lnTo>
                  <a:lnTo>
                    <a:pt x="3841" y="1143"/>
                  </a:lnTo>
                  <a:lnTo>
                    <a:pt x="4197" y="1083"/>
                  </a:lnTo>
                  <a:lnTo>
                    <a:pt x="4624" y="962"/>
                  </a:lnTo>
                  <a:lnTo>
                    <a:pt x="4908" y="782"/>
                  </a:lnTo>
                  <a:lnTo>
                    <a:pt x="5193" y="481"/>
                  </a:lnTo>
                  <a:lnTo>
                    <a:pt x="5477" y="181"/>
                  </a:lnTo>
                  <a:lnTo>
                    <a:pt x="5833" y="1"/>
                  </a:lnTo>
                  <a:lnTo>
                    <a:pt x="6117" y="301"/>
                  </a:lnTo>
                  <a:lnTo>
                    <a:pt x="5975" y="602"/>
                  </a:lnTo>
                  <a:lnTo>
                    <a:pt x="5762" y="782"/>
                  </a:lnTo>
                  <a:lnTo>
                    <a:pt x="5619" y="962"/>
                  </a:lnTo>
                  <a:lnTo>
                    <a:pt x="5477" y="1203"/>
                  </a:lnTo>
                  <a:lnTo>
                    <a:pt x="5193" y="1504"/>
                  </a:lnTo>
                  <a:lnTo>
                    <a:pt x="4908" y="1624"/>
                  </a:lnTo>
                  <a:lnTo>
                    <a:pt x="4624" y="1744"/>
                  </a:lnTo>
                  <a:lnTo>
                    <a:pt x="4268" y="1924"/>
                  </a:lnTo>
                  <a:lnTo>
                    <a:pt x="3770" y="2045"/>
                  </a:lnTo>
                  <a:lnTo>
                    <a:pt x="2632" y="204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698" name="Shape 698"/>
            <p:cNvSpPr/>
            <p:nvPr/>
          </p:nvSpPr>
          <p:spPr>
            <a:xfrm>
              <a:off x="286300" y="144275"/>
              <a:ext cx="572625" cy="462950"/>
            </a:xfrm>
            <a:custGeom>
              <a:avLst/>
              <a:gdLst/>
              <a:ahLst/>
              <a:cxnLst/>
              <a:rect l="0" t="0" r="0" b="0"/>
              <a:pathLst>
                <a:path w="22905" h="18518" extrusionOk="0">
                  <a:moveTo>
                    <a:pt x="8678" y="18518"/>
                  </a:moveTo>
                  <a:lnTo>
                    <a:pt x="7611" y="18397"/>
                  </a:lnTo>
                  <a:lnTo>
                    <a:pt x="6616" y="18157"/>
                  </a:lnTo>
                  <a:lnTo>
                    <a:pt x="5691" y="17916"/>
                  </a:lnTo>
                  <a:lnTo>
                    <a:pt x="4837" y="17556"/>
                  </a:lnTo>
                  <a:lnTo>
                    <a:pt x="4055" y="17075"/>
                  </a:lnTo>
                  <a:lnTo>
                    <a:pt x="3343" y="16534"/>
                  </a:lnTo>
                  <a:lnTo>
                    <a:pt x="2703" y="15932"/>
                  </a:lnTo>
                  <a:lnTo>
                    <a:pt x="2134" y="15211"/>
                  </a:lnTo>
                  <a:lnTo>
                    <a:pt x="1210" y="13467"/>
                  </a:lnTo>
                  <a:lnTo>
                    <a:pt x="569" y="11664"/>
                  </a:lnTo>
                  <a:lnTo>
                    <a:pt x="214" y="9800"/>
                  </a:lnTo>
                  <a:lnTo>
                    <a:pt x="0" y="7816"/>
                  </a:lnTo>
                  <a:lnTo>
                    <a:pt x="0" y="5832"/>
                  </a:lnTo>
                  <a:lnTo>
                    <a:pt x="143" y="3908"/>
                  </a:lnTo>
                  <a:lnTo>
                    <a:pt x="285" y="1924"/>
                  </a:lnTo>
                  <a:lnTo>
                    <a:pt x="569" y="1"/>
                  </a:lnTo>
                  <a:lnTo>
                    <a:pt x="712" y="1443"/>
                  </a:lnTo>
                  <a:lnTo>
                    <a:pt x="854" y="2886"/>
                  </a:lnTo>
                  <a:lnTo>
                    <a:pt x="1067" y="4389"/>
                  </a:lnTo>
                  <a:lnTo>
                    <a:pt x="1281" y="5892"/>
                  </a:lnTo>
                  <a:lnTo>
                    <a:pt x="1636" y="7395"/>
                  </a:lnTo>
                  <a:lnTo>
                    <a:pt x="1992" y="8898"/>
                  </a:lnTo>
                  <a:lnTo>
                    <a:pt x="2561" y="10341"/>
                  </a:lnTo>
                  <a:lnTo>
                    <a:pt x="3201" y="11784"/>
                  </a:lnTo>
                  <a:lnTo>
                    <a:pt x="3486" y="12085"/>
                  </a:lnTo>
                  <a:lnTo>
                    <a:pt x="3841" y="12445"/>
                  </a:lnTo>
                  <a:lnTo>
                    <a:pt x="4197" y="12806"/>
                  </a:lnTo>
                  <a:lnTo>
                    <a:pt x="4482" y="13107"/>
                  </a:lnTo>
                  <a:lnTo>
                    <a:pt x="4837" y="13467"/>
                  </a:lnTo>
                  <a:lnTo>
                    <a:pt x="4980" y="13588"/>
                  </a:lnTo>
                  <a:lnTo>
                    <a:pt x="5264" y="13648"/>
                  </a:lnTo>
                  <a:lnTo>
                    <a:pt x="5549" y="13708"/>
                  </a:lnTo>
                  <a:lnTo>
                    <a:pt x="5833" y="13828"/>
                  </a:lnTo>
                  <a:lnTo>
                    <a:pt x="6260" y="13828"/>
                  </a:lnTo>
                  <a:lnTo>
                    <a:pt x="6687" y="13828"/>
                  </a:lnTo>
                  <a:lnTo>
                    <a:pt x="7114" y="13828"/>
                  </a:lnTo>
                  <a:lnTo>
                    <a:pt x="7540" y="13768"/>
                  </a:lnTo>
                  <a:lnTo>
                    <a:pt x="8323" y="13347"/>
                  </a:lnTo>
                  <a:lnTo>
                    <a:pt x="8963" y="12445"/>
                  </a:lnTo>
                  <a:lnTo>
                    <a:pt x="9461" y="11423"/>
                  </a:lnTo>
                  <a:lnTo>
                    <a:pt x="9817" y="10341"/>
                  </a:lnTo>
                  <a:lnTo>
                    <a:pt x="10101" y="9199"/>
                  </a:lnTo>
                  <a:lnTo>
                    <a:pt x="10314" y="8057"/>
                  </a:lnTo>
                  <a:lnTo>
                    <a:pt x="10528" y="6854"/>
                  </a:lnTo>
                  <a:lnTo>
                    <a:pt x="10670" y="5712"/>
                  </a:lnTo>
                  <a:lnTo>
                    <a:pt x="10812" y="4570"/>
                  </a:lnTo>
                  <a:lnTo>
                    <a:pt x="11168" y="6373"/>
                  </a:lnTo>
                  <a:lnTo>
                    <a:pt x="11453" y="8237"/>
                  </a:lnTo>
                  <a:lnTo>
                    <a:pt x="11808" y="10101"/>
                  </a:lnTo>
                  <a:lnTo>
                    <a:pt x="12448" y="11964"/>
                  </a:lnTo>
                  <a:lnTo>
                    <a:pt x="12591" y="12265"/>
                  </a:lnTo>
                  <a:lnTo>
                    <a:pt x="12946" y="12566"/>
                  </a:lnTo>
                  <a:lnTo>
                    <a:pt x="13302" y="12866"/>
                  </a:lnTo>
                  <a:lnTo>
                    <a:pt x="13729" y="13107"/>
                  </a:lnTo>
                  <a:lnTo>
                    <a:pt x="13942" y="13227"/>
                  </a:lnTo>
                  <a:lnTo>
                    <a:pt x="14156" y="13407"/>
                  </a:lnTo>
                  <a:lnTo>
                    <a:pt x="14369" y="13528"/>
                  </a:lnTo>
                  <a:lnTo>
                    <a:pt x="14725" y="13648"/>
                  </a:lnTo>
                  <a:lnTo>
                    <a:pt x="15151" y="13648"/>
                  </a:lnTo>
                  <a:lnTo>
                    <a:pt x="15578" y="13648"/>
                  </a:lnTo>
                  <a:lnTo>
                    <a:pt x="16076" y="13648"/>
                  </a:lnTo>
                  <a:lnTo>
                    <a:pt x="16503" y="13588"/>
                  </a:lnTo>
                  <a:lnTo>
                    <a:pt x="16859" y="13528"/>
                  </a:lnTo>
                  <a:lnTo>
                    <a:pt x="17072" y="13347"/>
                  </a:lnTo>
                  <a:lnTo>
                    <a:pt x="17428" y="13167"/>
                  </a:lnTo>
                  <a:lnTo>
                    <a:pt x="17854" y="13107"/>
                  </a:lnTo>
                  <a:lnTo>
                    <a:pt x="18352" y="12806"/>
                  </a:lnTo>
                  <a:lnTo>
                    <a:pt x="18779" y="12506"/>
                  </a:lnTo>
                  <a:lnTo>
                    <a:pt x="19277" y="12145"/>
                  </a:lnTo>
                  <a:lnTo>
                    <a:pt x="19704" y="11664"/>
                  </a:lnTo>
                  <a:lnTo>
                    <a:pt x="20415" y="10401"/>
                  </a:lnTo>
                  <a:lnTo>
                    <a:pt x="20984" y="9079"/>
                  </a:lnTo>
                  <a:lnTo>
                    <a:pt x="21411" y="7696"/>
                  </a:lnTo>
                  <a:lnTo>
                    <a:pt x="21767" y="6253"/>
                  </a:lnTo>
                  <a:lnTo>
                    <a:pt x="21980" y="4750"/>
                  </a:lnTo>
                  <a:lnTo>
                    <a:pt x="22194" y="3307"/>
                  </a:lnTo>
                  <a:lnTo>
                    <a:pt x="22336" y="1804"/>
                  </a:lnTo>
                  <a:lnTo>
                    <a:pt x="22407" y="361"/>
                  </a:lnTo>
                  <a:lnTo>
                    <a:pt x="22691" y="2105"/>
                  </a:lnTo>
                  <a:lnTo>
                    <a:pt x="22834" y="3848"/>
                  </a:lnTo>
                  <a:lnTo>
                    <a:pt x="22905" y="5652"/>
                  </a:lnTo>
                  <a:lnTo>
                    <a:pt x="22834" y="7455"/>
                  </a:lnTo>
                  <a:lnTo>
                    <a:pt x="22620" y="9259"/>
                  </a:lnTo>
                  <a:lnTo>
                    <a:pt x="22194" y="11003"/>
                  </a:lnTo>
                  <a:lnTo>
                    <a:pt x="21553" y="12686"/>
                  </a:lnTo>
                  <a:lnTo>
                    <a:pt x="20629" y="14249"/>
                  </a:lnTo>
                  <a:lnTo>
                    <a:pt x="20415" y="14550"/>
                  </a:lnTo>
                  <a:lnTo>
                    <a:pt x="20131" y="14790"/>
                  </a:lnTo>
                  <a:lnTo>
                    <a:pt x="19775" y="15091"/>
                  </a:lnTo>
                  <a:lnTo>
                    <a:pt x="19419" y="15331"/>
                  </a:lnTo>
                  <a:lnTo>
                    <a:pt x="19064" y="15632"/>
                  </a:lnTo>
                  <a:lnTo>
                    <a:pt x="18708" y="15932"/>
                  </a:lnTo>
                  <a:lnTo>
                    <a:pt x="18352" y="16173"/>
                  </a:lnTo>
                  <a:lnTo>
                    <a:pt x="17997" y="16473"/>
                  </a:lnTo>
                  <a:lnTo>
                    <a:pt x="17072" y="16954"/>
                  </a:lnTo>
                  <a:lnTo>
                    <a:pt x="16076" y="17375"/>
                  </a:lnTo>
                  <a:lnTo>
                    <a:pt x="14938" y="17736"/>
                  </a:lnTo>
                  <a:lnTo>
                    <a:pt x="13800" y="17976"/>
                  </a:lnTo>
                  <a:lnTo>
                    <a:pt x="12662" y="18217"/>
                  </a:lnTo>
                  <a:lnTo>
                    <a:pt x="11453" y="18337"/>
                  </a:lnTo>
                  <a:lnTo>
                    <a:pt x="10243" y="18457"/>
                  </a:lnTo>
                  <a:lnTo>
                    <a:pt x="9034" y="18518"/>
                  </a:lnTo>
                  <a:lnTo>
                    <a:pt x="8678" y="18518"/>
                  </a:lnTo>
                </a:path>
              </a:pathLst>
            </a:custGeom>
            <a:solidFill>
              <a:srgbClr val="669999"/>
            </a:solidFill>
            <a:ln>
              <a:noFill/>
            </a:ln>
          </p:spPr>
          <p:txBody>
            <a:bodyPr lIns="91425" tIns="91425" rIns="91425" bIns="91425" anchor="ctr" anchorCtr="0">
              <a:spAutoFit/>
            </a:bodyPr>
            <a:lstStyle/>
            <a:p>
              <a:pPr>
                <a:spcBef>
                  <a:spcPts val="0"/>
                </a:spcBef>
                <a:buNone/>
              </a:pPr>
              <a:endParaRPr/>
            </a:p>
          </p:txBody>
        </p:sp>
        <p:sp>
          <p:nvSpPr>
            <p:cNvPr id="699" name="Shape 699"/>
            <p:cNvSpPr/>
            <p:nvPr/>
          </p:nvSpPr>
          <p:spPr>
            <a:xfrm>
              <a:off x="1611125" y="386250"/>
              <a:ext cx="26700" cy="192425"/>
            </a:xfrm>
            <a:custGeom>
              <a:avLst/>
              <a:gdLst/>
              <a:ahLst/>
              <a:cxnLst/>
              <a:rect l="0" t="0" r="0" b="0"/>
              <a:pathLst>
                <a:path w="1068" h="7697" extrusionOk="0">
                  <a:moveTo>
                    <a:pt x="712" y="7696"/>
                  </a:moveTo>
                  <a:lnTo>
                    <a:pt x="72" y="7215"/>
                  </a:lnTo>
                  <a:lnTo>
                    <a:pt x="72" y="5472"/>
                  </a:lnTo>
                  <a:lnTo>
                    <a:pt x="1" y="3788"/>
                  </a:lnTo>
                  <a:lnTo>
                    <a:pt x="72" y="2045"/>
                  </a:lnTo>
                  <a:lnTo>
                    <a:pt x="499" y="241"/>
                  </a:lnTo>
                  <a:lnTo>
                    <a:pt x="854" y="1"/>
                  </a:lnTo>
                  <a:lnTo>
                    <a:pt x="854" y="1865"/>
                  </a:lnTo>
                  <a:lnTo>
                    <a:pt x="854" y="3849"/>
                  </a:lnTo>
                  <a:lnTo>
                    <a:pt x="925" y="5833"/>
                  </a:lnTo>
                  <a:lnTo>
                    <a:pt x="1068" y="7696"/>
                  </a:lnTo>
                  <a:lnTo>
                    <a:pt x="712" y="769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00" name="Shape 700"/>
            <p:cNvSpPr/>
            <p:nvPr/>
          </p:nvSpPr>
          <p:spPr>
            <a:xfrm>
              <a:off x="1529325" y="368225"/>
              <a:ext cx="42700" cy="112750"/>
            </a:xfrm>
            <a:custGeom>
              <a:avLst/>
              <a:gdLst/>
              <a:ahLst/>
              <a:cxnLst/>
              <a:rect l="0" t="0" r="0" b="0"/>
              <a:pathLst>
                <a:path w="1708" h="4510" extrusionOk="0">
                  <a:moveTo>
                    <a:pt x="712" y="4509"/>
                  </a:moveTo>
                  <a:lnTo>
                    <a:pt x="285" y="4269"/>
                  </a:lnTo>
                  <a:lnTo>
                    <a:pt x="72" y="3247"/>
                  </a:lnTo>
                  <a:lnTo>
                    <a:pt x="1" y="2105"/>
                  </a:lnTo>
                  <a:lnTo>
                    <a:pt x="143" y="1023"/>
                  </a:lnTo>
                  <a:lnTo>
                    <a:pt x="427" y="0"/>
                  </a:lnTo>
                  <a:lnTo>
                    <a:pt x="1566" y="121"/>
                  </a:lnTo>
                  <a:lnTo>
                    <a:pt x="1708" y="962"/>
                  </a:lnTo>
                  <a:lnTo>
                    <a:pt x="1708" y="1864"/>
                  </a:lnTo>
                  <a:lnTo>
                    <a:pt x="1637" y="2706"/>
                  </a:lnTo>
                  <a:lnTo>
                    <a:pt x="1708" y="3608"/>
                  </a:lnTo>
                  <a:lnTo>
                    <a:pt x="712" y="450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01" name="Shape 701"/>
            <p:cNvSpPr/>
            <p:nvPr/>
          </p:nvSpPr>
          <p:spPr>
            <a:xfrm>
              <a:off x="1676925" y="363725"/>
              <a:ext cx="40925" cy="108225"/>
            </a:xfrm>
            <a:custGeom>
              <a:avLst/>
              <a:gdLst/>
              <a:ahLst/>
              <a:cxnLst/>
              <a:rect l="0" t="0" r="0" b="0"/>
              <a:pathLst>
                <a:path w="1637" h="4329" extrusionOk="0">
                  <a:moveTo>
                    <a:pt x="427" y="4329"/>
                  </a:moveTo>
                  <a:lnTo>
                    <a:pt x="143" y="3427"/>
                  </a:lnTo>
                  <a:lnTo>
                    <a:pt x="1" y="2405"/>
                  </a:lnTo>
                  <a:lnTo>
                    <a:pt x="72" y="1323"/>
                  </a:lnTo>
                  <a:lnTo>
                    <a:pt x="143" y="301"/>
                  </a:lnTo>
                  <a:lnTo>
                    <a:pt x="783" y="0"/>
                  </a:lnTo>
                  <a:lnTo>
                    <a:pt x="1494" y="601"/>
                  </a:lnTo>
                  <a:lnTo>
                    <a:pt x="1637" y="1443"/>
                  </a:lnTo>
                  <a:lnTo>
                    <a:pt x="1637" y="2345"/>
                  </a:lnTo>
                  <a:lnTo>
                    <a:pt x="1494" y="3247"/>
                  </a:lnTo>
                  <a:lnTo>
                    <a:pt x="1139" y="4088"/>
                  </a:lnTo>
                  <a:lnTo>
                    <a:pt x="427" y="432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02" name="Shape 702"/>
            <p:cNvSpPr/>
            <p:nvPr/>
          </p:nvSpPr>
          <p:spPr>
            <a:xfrm>
              <a:off x="1458200" y="144275"/>
              <a:ext cx="407250" cy="196925"/>
            </a:xfrm>
            <a:custGeom>
              <a:avLst/>
              <a:gdLst/>
              <a:ahLst/>
              <a:cxnLst/>
              <a:rect l="0" t="0" r="0" b="0"/>
              <a:pathLst>
                <a:path w="16290" h="7877" extrusionOk="0">
                  <a:moveTo>
                    <a:pt x="14369" y="7876"/>
                  </a:moveTo>
                  <a:lnTo>
                    <a:pt x="14085" y="7516"/>
                  </a:lnTo>
                  <a:lnTo>
                    <a:pt x="13800" y="7215"/>
                  </a:lnTo>
                  <a:lnTo>
                    <a:pt x="13516" y="6854"/>
                  </a:lnTo>
                  <a:lnTo>
                    <a:pt x="13231" y="6494"/>
                  </a:lnTo>
                  <a:lnTo>
                    <a:pt x="12875" y="6133"/>
                  </a:lnTo>
                  <a:lnTo>
                    <a:pt x="12591" y="5772"/>
                  </a:lnTo>
                  <a:lnTo>
                    <a:pt x="12235" y="5411"/>
                  </a:lnTo>
                  <a:lnTo>
                    <a:pt x="11951" y="5051"/>
                  </a:lnTo>
                  <a:lnTo>
                    <a:pt x="11239" y="4930"/>
                  </a:lnTo>
                  <a:lnTo>
                    <a:pt x="10457" y="4870"/>
                  </a:lnTo>
                  <a:lnTo>
                    <a:pt x="9746" y="4750"/>
                  </a:lnTo>
                  <a:lnTo>
                    <a:pt x="9034" y="4690"/>
                  </a:lnTo>
                  <a:lnTo>
                    <a:pt x="8323" y="4630"/>
                  </a:lnTo>
                  <a:lnTo>
                    <a:pt x="7540" y="4570"/>
                  </a:lnTo>
                  <a:lnTo>
                    <a:pt x="6829" y="4510"/>
                  </a:lnTo>
                  <a:lnTo>
                    <a:pt x="6118" y="4449"/>
                  </a:lnTo>
                  <a:lnTo>
                    <a:pt x="5406" y="4389"/>
                  </a:lnTo>
                  <a:lnTo>
                    <a:pt x="4695" y="4389"/>
                  </a:lnTo>
                  <a:lnTo>
                    <a:pt x="3913" y="4329"/>
                  </a:lnTo>
                  <a:lnTo>
                    <a:pt x="3201" y="4329"/>
                  </a:lnTo>
                  <a:lnTo>
                    <a:pt x="2490" y="4329"/>
                  </a:lnTo>
                  <a:lnTo>
                    <a:pt x="1779" y="4329"/>
                  </a:lnTo>
                  <a:lnTo>
                    <a:pt x="996" y="4329"/>
                  </a:lnTo>
                  <a:lnTo>
                    <a:pt x="285" y="4329"/>
                  </a:lnTo>
                  <a:lnTo>
                    <a:pt x="0" y="3908"/>
                  </a:lnTo>
                  <a:lnTo>
                    <a:pt x="214" y="3367"/>
                  </a:lnTo>
                  <a:lnTo>
                    <a:pt x="427" y="2706"/>
                  </a:lnTo>
                  <a:lnTo>
                    <a:pt x="641" y="2105"/>
                  </a:lnTo>
                  <a:lnTo>
                    <a:pt x="1067" y="1564"/>
                  </a:lnTo>
                  <a:lnTo>
                    <a:pt x="2134" y="1083"/>
                  </a:lnTo>
                  <a:lnTo>
                    <a:pt x="3272" y="662"/>
                  </a:lnTo>
                  <a:lnTo>
                    <a:pt x="4553" y="361"/>
                  </a:lnTo>
                  <a:lnTo>
                    <a:pt x="5904" y="121"/>
                  </a:lnTo>
                  <a:lnTo>
                    <a:pt x="7256" y="1"/>
                  </a:lnTo>
                  <a:lnTo>
                    <a:pt x="8679" y="1"/>
                  </a:lnTo>
                  <a:lnTo>
                    <a:pt x="10030" y="181"/>
                  </a:lnTo>
                  <a:lnTo>
                    <a:pt x="11382" y="542"/>
                  </a:lnTo>
                  <a:lnTo>
                    <a:pt x="11879" y="722"/>
                  </a:lnTo>
                  <a:lnTo>
                    <a:pt x="12306" y="902"/>
                  </a:lnTo>
                  <a:lnTo>
                    <a:pt x="12733" y="1083"/>
                  </a:lnTo>
                  <a:lnTo>
                    <a:pt x="13160" y="1263"/>
                  </a:lnTo>
                  <a:lnTo>
                    <a:pt x="13516" y="1504"/>
                  </a:lnTo>
                  <a:lnTo>
                    <a:pt x="13942" y="1744"/>
                  </a:lnTo>
                  <a:lnTo>
                    <a:pt x="14298" y="1985"/>
                  </a:lnTo>
                  <a:lnTo>
                    <a:pt x="14654" y="2345"/>
                  </a:lnTo>
                  <a:lnTo>
                    <a:pt x="15294" y="3187"/>
                  </a:lnTo>
                  <a:lnTo>
                    <a:pt x="15792" y="4209"/>
                  </a:lnTo>
                  <a:lnTo>
                    <a:pt x="16076" y="5291"/>
                  </a:lnTo>
                  <a:lnTo>
                    <a:pt x="16290" y="6433"/>
                  </a:lnTo>
                  <a:lnTo>
                    <a:pt x="16290" y="6674"/>
                  </a:lnTo>
                  <a:lnTo>
                    <a:pt x="16147" y="6854"/>
                  </a:lnTo>
                  <a:lnTo>
                    <a:pt x="16076" y="7095"/>
                  </a:lnTo>
                  <a:lnTo>
                    <a:pt x="16005" y="7335"/>
                  </a:lnTo>
                  <a:lnTo>
                    <a:pt x="15721" y="7455"/>
                  </a:lnTo>
                  <a:lnTo>
                    <a:pt x="15436" y="7576"/>
                  </a:lnTo>
                  <a:lnTo>
                    <a:pt x="15080" y="7756"/>
                  </a:lnTo>
                  <a:lnTo>
                    <a:pt x="14582" y="7876"/>
                  </a:lnTo>
                  <a:lnTo>
                    <a:pt x="14369" y="7876"/>
                  </a:lnTo>
                </a:path>
              </a:pathLst>
            </a:custGeom>
            <a:solidFill>
              <a:srgbClr val="6666CC"/>
            </a:solidFill>
            <a:ln>
              <a:noFill/>
            </a:ln>
          </p:spPr>
          <p:txBody>
            <a:bodyPr lIns="91425" tIns="91425" rIns="91425" bIns="91425" anchor="ctr" anchorCtr="0">
              <a:spAutoFit/>
            </a:bodyPr>
            <a:lstStyle/>
            <a:p>
              <a:pPr>
                <a:spcBef>
                  <a:spcPts val="0"/>
                </a:spcBef>
                <a:buNone/>
              </a:pPr>
              <a:endParaRPr/>
            </a:p>
          </p:txBody>
        </p:sp>
        <p:sp>
          <p:nvSpPr>
            <p:cNvPr id="703" name="Shape 703"/>
            <p:cNvSpPr/>
            <p:nvPr/>
          </p:nvSpPr>
          <p:spPr>
            <a:xfrm>
              <a:off x="1426200" y="273525"/>
              <a:ext cx="297000" cy="55650"/>
            </a:xfrm>
            <a:custGeom>
              <a:avLst/>
              <a:gdLst/>
              <a:ahLst/>
              <a:cxnLst/>
              <a:rect l="0" t="0" r="0" b="0"/>
              <a:pathLst>
                <a:path w="11880" h="2226" extrusionOk="0">
                  <a:moveTo>
                    <a:pt x="569" y="2225"/>
                  </a:moveTo>
                  <a:lnTo>
                    <a:pt x="0" y="1925"/>
                  </a:lnTo>
                  <a:lnTo>
                    <a:pt x="213" y="1624"/>
                  </a:lnTo>
                  <a:lnTo>
                    <a:pt x="427" y="1384"/>
                  </a:lnTo>
                  <a:lnTo>
                    <a:pt x="711" y="1143"/>
                  </a:lnTo>
                  <a:lnTo>
                    <a:pt x="1067" y="963"/>
                  </a:lnTo>
                  <a:lnTo>
                    <a:pt x="1423" y="782"/>
                  </a:lnTo>
                  <a:lnTo>
                    <a:pt x="1707" y="602"/>
                  </a:lnTo>
                  <a:lnTo>
                    <a:pt x="2063" y="422"/>
                  </a:lnTo>
                  <a:lnTo>
                    <a:pt x="2419" y="181"/>
                  </a:lnTo>
                  <a:lnTo>
                    <a:pt x="3557" y="61"/>
                  </a:lnTo>
                  <a:lnTo>
                    <a:pt x="4766" y="61"/>
                  </a:lnTo>
                  <a:lnTo>
                    <a:pt x="5904" y="1"/>
                  </a:lnTo>
                  <a:lnTo>
                    <a:pt x="7113" y="61"/>
                  </a:lnTo>
                  <a:lnTo>
                    <a:pt x="8251" y="121"/>
                  </a:lnTo>
                  <a:lnTo>
                    <a:pt x="9461" y="241"/>
                  </a:lnTo>
                  <a:lnTo>
                    <a:pt x="10670" y="422"/>
                  </a:lnTo>
                  <a:lnTo>
                    <a:pt x="11879" y="662"/>
                  </a:lnTo>
                  <a:lnTo>
                    <a:pt x="11737" y="1263"/>
                  </a:lnTo>
                  <a:lnTo>
                    <a:pt x="11381" y="1564"/>
                  </a:lnTo>
                  <a:lnTo>
                    <a:pt x="10101" y="1804"/>
                  </a:lnTo>
                  <a:lnTo>
                    <a:pt x="8892" y="1985"/>
                  </a:lnTo>
                  <a:lnTo>
                    <a:pt x="7540" y="2045"/>
                  </a:lnTo>
                  <a:lnTo>
                    <a:pt x="6260" y="2045"/>
                  </a:lnTo>
                  <a:lnTo>
                    <a:pt x="4908" y="2045"/>
                  </a:lnTo>
                  <a:lnTo>
                    <a:pt x="3628" y="2045"/>
                  </a:lnTo>
                  <a:lnTo>
                    <a:pt x="2347" y="2045"/>
                  </a:lnTo>
                  <a:lnTo>
                    <a:pt x="1067" y="2165"/>
                  </a:lnTo>
                  <a:lnTo>
                    <a:pt x="569" y="2225"/>
                  </a:lnTo>
                </a:path>
              </a:pathLst>
            </a:custGeom>
            <a:solidFill>
              <a:srgbClr val="6666CC"/>
            </a:solidFill>
            <a:ln>
              <a:noFill/>
            </a:ln>
          </p:spPr>
          <p:txBody>
            <a:bodyPr lIns="91425" tIns="91425" rIns="91425" bIns="91425" anchor="ctr" anchorCtr="0">
              <a:spAutoFit/>
            </a:bodyPr>
            <a:lstStyle/>
            <a:p>
              <a:pPr>
                <a:spcBef>
                  <a:spcPts val="0"/>
                </a:spcBef>
                <a:buNone/>
              </a:pPr>
              <a:endParaRPr/>
            </a:p>
          </p:txBody>
        </p:sp>
      </p:gr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8"/>
        <p:cNvGrpSpPr/>
        <p:nvPr/>
      </p:nvGrpSpPr>
      <p:grpSpPr>
        <a:xfrm>
          <a:off x="0" y="0"/>
          <a:ext cx="0" cy="0"/>
          <a:chOff x="0" y="0"/>
          <a:chExt cx="0" cy="0"/>
        </a:xfrm>
      </p:grpSpPr>
      <p:sp>
        <p:nvSpPr>
          <p:cNvPr id="709" name="Shape 709"/>
          <p:cNvSpPr txBox="1">
            <a:spLocks noGrp="1"/>
          </p:cNvSpPr>
          <p:nvPr>
            <p:ph type="title"/>
          </p:nvPr>
        </p:nvSpPr>
        <p:spPr>
          <a:xfrm>
            <a:off x="838200" y="457200"/>
            <a:ext cx="7010400"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Naturalist</a:t>
            </a:r>
          </a:p>
        </p:txBody>
      </p:sp>
      <p:sp>
        <p:nvSpPr>
          <p:cNvPr id="710" name="Shape 710"/>
          <p:cNvSpPr txBox="1">
            <a:spLocks noGrp="1"/>
          </p:cNvSpPr>
          <p:nvPr>
            <p:ph type="body" idx="1"/>
          </p:nvPr>
        </p:nvSpPr>
        <p:spPr>
          <a:xfrm>
            <a:off x="990600" y="1905000"/>
            <a:ext cx="7315200" cy="4038599"/>
          </a:xfrm>
          <a:prstGeom prst="rect">
            <a:avLst/>
          </a:prstGeom>
          <a:noFill/>
          <a:ln>
            <a:noFill/>
          </a:ln>
        </p:spPr>
        <p:txBody>
          <a:bodyPr lIns="91425" tIns="45700" rIns="91425" bIns="45700" anchor="t" anchorCtr="0">
            <a:spAutoFit/>
          </a:bodyPr>
          <a:lstStyle/>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Exploring nature, using natural materials, caring for the environment</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Example: The Spotted Horse</a:t>
            </a:r>
          </a:p>
          <a:p>
            <a:pPr marL="0" marR="0" lvl="1" indent="0" algn="l" rtl="0">
              <a:spcBef>
                <a:spcPts val="420"/>
              </a:spcBef>
              <a:spcAft>
                <a:spcPts val="0"/>
              </a:spcAft>
              <a:buClr>
                <a:schemeClr val="lt1"/>
              </a:buClr>
              <a:buSzPct val="59523"/>
              <a:buFont typeface="Arial"/>
              <a:buChar char="●"/>
            </a:pPr>
            <a:r>
              <a:rPr lang="en-US" sz="2100" b="0" i="0" u="none" strike="noStrike" cap="none" baseline="0">
                <a:solidFill>
                  <a:srgbClr val="000000"/>
                </a:solidFill>
                <a:latin typeface="Arial"/>
                <a:ea typeface="Arial"/>
                <a:cs typeface="Arial"/>
                <a:sym typeface="Arial"/>
              </a:rPr>
              <a:t>Write a creative story about the spotted horse.</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4"/>
        <p:cNvGrpSpPr/>
        <p:nvPr/>
      </p:nvGrpSpPr>
      <p:grpSpPr>
        <a:xfrm>
          <a:off x="0" y="0"/>
          <a:ext cx="0" cy="0"/>
          <a:chOff x="0" y="0"/>
          <a:chExt cx="0" cy="0"/>
        </a:xfrm>
      </p:grpSpPr>
      <p:sp>
        <p:nvSpPr>
          <p:cNvPr id="715" name="Shape 715"/>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Interpersonal Intelligence </a:t>
            </a:r>
          </a:p>
        </p:txBody>
      </p:sp>
      <p:sp>
        <p:nvSpPr>
          <p:cNvPr id="716" name="Shape 716"/>
          <p:cNvSpPr txBox="1">
            <a:spLocks noGrp="1"/>
          </p:cNvSpPr>
          <p:nvPr>
            <p:ph type="body" idx="1"/>
          </p:nvPr>
        </p:nvSpPr>
        <p:spPr>
          <a:xfrm>
            <a:off x="990600"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Deals with the interaction with others</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Usually extroverts </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Sensitivity to others’ moods, feelings, temperaments, and motivations</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Able to cooperate in order to work as a member of a group</a:t>
            </a:r>
          </a:p>
        </p:txBody>
      </p:sp>
      <p:pic>
        <p:nvPicPr>
          <p:cNvPr id="717" name="Shape 717"/>
          <p:cNvPicPr preferRelativeResize="0"/>
          <p:nvPr/>
        </p:nvPicPr>
        <p:blipFill>
          <a:blip r:embed="rId3">
            <a:alphaModFix/>
          </a:blip>
          <a:stretch>
            <a:fillRect/>
          </a:stretch>
        </p:blipFill>
        <p:spPr>
          <a:xfrm>
            <a:off x="5024437" y="1905000"/>
            <a:ext cx="2974974" cy="40386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The Who and What of Multiple Intelligences</a:t>
            </a:r>
          </a:p>
        </p:txBody>
      </p:sp>
      <p:sp>
        <p:nvSpPr>
          <p:cNvPr id="86" name="Shape 86"/>
          <p:cNvSpPr txBox="1">
            <a:spLocks noGrp="1"/>
          </p:cNvSpPr>
          <p:nvPr>
            <p:ph type="body" idx="1"/>
          </p:nvPr>
        </p:nvSpPr>
        <p:spPr>
          <a:xfrm>
            <a:off x="4724400" y="1600200"/>
            <a:ext cx="3581399" cy="2214925"/>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dirty="0">
                <a:solidFill>
                  <a:schemeClr val="dk1"/>
                </a:solidFill>
                <a:latin typeface="Arial"/>
                <a:ea typeface="Arial"/>
                <a:cs typeface="Arial"/>
                <a:sym typeface="Arial"/>
              </a:rPr>
              <a:t>Created in 1983 by Howard </a:t>
            </a:r>
            <a:endParaRPr lang="en-US" sz="2400" b="0" i="0" u="none" strike="noStrike" cap="none" baseline="0" dirty="0" smtClean="0">
              <a:solidFill>
                <a:schemeClr val="dk1"/>
              </a:solidFill>
              <a:latin typeface="Arial"/>
              <a:ea typeface="Arial"/>
              <a:cs typeface="Arial"/>
              <a:sym typeface="Arial"/>
            </a:endParaRPr>
          </a:p>
          <a:p>
            <a:pPr marL="0" marR="0" lvl="0" indent="0" algn="l" rtl="0">
              <a:lnSpc>
                <a:spcPct val="90000"/>
              </a:lnSpc>
              <a:spcBef>
                <a:spcPts val="480"/>
              </a:spcBef>
              <a:spcAft>
                <a:spcPts val="0"/>
              </a:spcAft>
              <a:buClr>
                <a:schemeClr val="folHlink"/>
              </a:buClr>
              <a:buSzPct val="60416"/>
              <a:buFont typeface="Arial"/>
              <a:buChar char="●"/>
            </a:pPr>
            <a:endParaRPr lang="en-US" sz="2400" dirty="0">
              <a:latin typeface="Arial"/>
              <a:ea typeface="Arial"/>
              <a:cs typeface="Arial"/>
              <a:sym typeface="Arial"/>
            </a:endParaRP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dirty="0" smtClean="0">
                <a:solidFill>
                  <a:schemeClr val="dk1"/>
                </a:solidFill>
                <a:latin typeface="Arial"/>
                <a:ea typeface="Arial"/>
                <a:cs typeface="Arial"/>
                <a:sym typeface="Arial"/>
              </a:rPr>
              <a:t>Suggested </a:t>
            </a:r>
            <a:r>
              <a:rPr lang="en-US" sz="2400" b="0" i="0" u="none" strike="noStrike" cap="none" baseline="0" dirty="0">
                <a:solidFill>
                  <a:schemeClr val="dk1"/>
                </a:solidFill>
                <a:latin typeface="Arial"/>
                <a:ea typeface="Arial"/>
                <a:cs typeface="Arial"/>
                <a:sym typeface="Arial"/>
              </a:rPr>
              <a:t>that there is an array of different kinds of </a:t>
            </a:r>
            <a:r>
              <a:rPr lang="en-US" sz="2400" b="0" i="0" u="none" strike="noStrike" cap="none" baseline="0" dirty="0" smtClean="0">
                <a:solidFill>
                  <a:schemeClr val="dk1"/>
                </a:solidFill>
                <a:latin typeface="Arial"/>
                <a:ea typeface="Arial"/>
                <a:cs typeface="Arial"/>
                <a:sym typeface="Arial"/>
              </a:rPr>
              <a:t>intelligences</a:t>
            </a:r>
            <a:endParaRPr lang="en-US" sz="2400" b="0" i="0" u="none" strike="noStrike" cap="none" baseline="0" dirty="0">
              <a:solidFill>
                <a:schemeClr val="dk1"/>
              </a:solidFill>
              <a:latin typeface="Arial"/>
              <a:ea typeface="Arial"/>
              <a:cs typeface="Arial"/>
              <a:sym typeface="Arial"/>
            </a:endParaRPr>
          </a:p>
        </p:txBody>
      </p:sp>
      <p:pic>
        <p:nvPicPr>
          <p:cNvPr id="87" name="Shape 87"/>
          <p:cNvPicPr preferRelativeResize="0"/>
          <p:nvPr/>
        </p:nvPicPr>
        <p:blipFill>
          <a:blip r:embed="rId3">
            <a:alphaModFix/>
          </a:blip>
          <a:stretch>
            <a:fillRect/>
          </a:stretch>
        </p:blipFill>
        <p:spPr>
          <a:xfrm>
            <a:off x="1319212" y="1905000"/>
            <a:ext cx="2922586" cy="4038599"/>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21"/>
        <p:cNvGrpSpPr/>
        <p:nvPr/>
      </p:nvGrpSpPr>
      <p:grpSpPr>
        <a:xfrm>
          <a:off x="0" y="0"/>
          <a:ext cx="0" cy="0"/>
          <a:chOff x="0" y="0"/>
          <a:chExt cx="0" cy="0"/>
        </a:xfrm>
      </p:grpSpPr>
      <p:sp>
        <p:nvSpPr>
          <p:cNvPr id="722" name="Shape 722"/>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Interpersonal Intelligence</a:t>
            </a:r>
          </a:p>
        </p:txBody>
      </p:sp>
      <p:sp>
        <p:nvSpPr>
          <p:cNvPr id="723" name="Shape 723"/>
          <p:cNvSpPr txBox="1">
            <a:spLocks noGrp="1"/>
          </p:cNvSpPr>
          <p:nvPr>
            <p:ph type="body" idx="1"/>
          </p:nvPr>
        </p:nvSpPr>
        <p:spPr>
          <a:xfrm>
            <a:off x="4719637" y="1905000"/>
            <a:ext cx="3586162" cy="4038599"/>
          </a:xfrm>
          <a:prstGeom prst="rect">
            <a:avLst/>
          </a:prstGeom>
          <a:noFill/>
          <a:ln>
            <a:noFill/>
          </a:ln>
        </p:spPr>
        <p:txBody>
          <a:bodyPr lIns="91425" tIns="45700" rIns="91425" bIns="45700" anchor="t" anchorCtr="0">
            <a:spAutoFit/>
          </a:bodyPr>
          <a:lstStyle/>
          <a:p>
            <a:pPr marL="0" marR="0" lvl="0" indent="0" algn="l" rtl="0">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Communicate effectively </a:t>
            </a:r>
          </a:p>
          <a:p>
            <a:pPr marL="0" marR="0" lvl="0" indent="0" algn="l" rtl="0">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Empathize easily with others</a:t>
            </a:r>
          </a:p>
          <a:p>
            <a:pPr marL="0" marR="0" lvl="0" indent="0" algn="l" rtl="0">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Can be a leader or a follower</a:t>
            </a:r>
          </a:p>
          <a:p>
            <a:pPr marL="0" marR="0" lvl="0" indent="0" algn="l" rtl="0">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Learn best by working with others with discussion and debate</a:t>
            </a:r>
          </a:p>
          <a:p>
            <a:pPr marL="0" marR="0" lvl="0" indent="0" algn="l" rtl="0">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Good careers include, politicians, managers, social workers, and diplomats.</a:t>
            </a:r>
          </a:p>
        </p:txBody>
      </p:sp>
      <p:pic>
        <p:nvPicPr>
          <p:cNvPr id="724" name="Shape 724"/>
          <p:cNvPicPr preferRelativeResize="0"/>
          <p:nvPr/>
        </p:nvPicPr>
        <p:blipFill>
          <a:blip r:embed="rId3">
            <a:alphaModFix/>
          </a:blip>
          <a:stretch>
            <a:fillRect/>
          </a:stretch>
        </p:blipFill>
        <p:spPr>
          <a:xfrm>
            <a:off x="990600" y="2187575"/>
            <a:ext cx="3586162" cy="3471861"/>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28"/>
        <p:cNvGrpSpPr/>
        <p:nvPr/>
      </p:nvGrpSpPr>
      <p:grpSpPr>
        <a:xfrm>
          <a:off x="0" y="0"/>
          <a:ext cx="0" cy="0"/>
          <a:chOff x="0" y="0"/>
          <a:chExt cx="0" cy="0"/>
        </a:xfrm>
      </p:grpSpPr>
      <p:sp>
        <p:nvSpPr>
          <p:cNvPr id="729" name="Shape 729"/>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Interpersonal Intelligence</a:t>
            </a:r>
          </a:p>
        </p:txBody>
      </p:sp>
      <p:sp>
        <p:nvSpPr>
          <p:cNvPr id="730" name="Shape 730"/>
          <p:cNvSpPr txBox="1">
            <a:spLocks noGrp="1"/>
          </p:cNvSpPr>
          <p:nvPr>
            <p:ph type="body" idx="1"/>
          </p:nvPr>
        </p:nvSpPr>
        <p:spPr>
          <a:xfrm>
            <a:off x="990600" y="1905000"/>
            <a:ext cx="7315200" cy="4038599"/>
          </a:xfrm>
          <a:prstGeom prst="rect">
            <a:avLst/>
          </a:prstGeom>
          <a:noFill/>
          <a:ln>
            <a:noFill/>
          </a:ln>
        </p:spPr>
        <p:txBody>
          <a:bodyPr lIns="91425" tIns="45700" rIns="91425" bIns="45700" anchor="t" anchorCtr="0">
            <a:spAutoFit/>
          </a:bodyPr>
          <a:lstStyle/>
          <a:p>
            <a:pPr marL="0" marR="0" lvl="0" indent="0" algn="l" rtl="0">
              <a:spcBef>
                <a:spcPts val="580"/>
              </a:spcBef>
              <a:spcAft>
                <a:spcPts val="0"/>
              </a:spcAft>
              <a:buClr>
                <a:schemeClr val="folHlink"/>
              </a:buClr>
              <a:buSzPct val="60344"/>
              <a:buFont typeface="Arial"/>
              <a:buChar char="●"/>
            </a:pPr>
            <a:r>
              <a:rPr lang="en-US" sz="2900" b="0" i="0" u="none" strike="noStrike" cap="none" baseline="0">
                <a:solidFill>
                  <a:srgbClr val="000000"/>
                </a:solidFill>
                <a:latin typeface="Arial"/>
                <a:ea typeface="Arial"/>
                <a:cs typeface="Arial"/>
                <a:sym typeface="Arial"/>
              </a:rPr>
              <a:t> Working with other people</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580"/>
              </a:spcBef>
              <a:spcAft>
                <a:spcPts val="0"/>
              </a:spcAft>
              <a:buClr>
                <a:schemeClr val="folHlink"/>
              </a:buClr>
              <a:buSzPct val="60344"/>
              <a:buFont typeface="Arial"/>
              <a:buChar char="●"/>
            </a:pPr>
            <a:r>
              <a:rPr lang="en-US" sz="2900" b="0" i="0" u="none" strike="noStrike" cap="none" baseline="0">
                <a:solidFill>
                  <a:srgbClr val="000000"/>
                </a:solidFill>
                <a:latin typeface="Arial"/>
                <a:ea typeface="Arial"/>
                <a:cs typeface="Arial"/>
                <a:sym typeface="Arial"/>
              </a:rPr>
              <a:t>Example: Building Relations</a:t>
            </a:r>
          </a:p>
          <a:p>
            <a:pPr marL="0" marR="0" lvl="1" indent="0" algn="l" rtl="0">
              <a:spcBef>
                <a:spcPts val="500"/>
              </a:spcBef>
              <a:spcAft>
                <a:spcPts val="0"/>
              </a:spcAft>
              <a:buClr>
                <a:schemeClr val="lt1"/>
              </a:buClr>
              <a:buSzPct val="60000"/>
              <a:buFont typeface="Arial"/>
              <a:buChar char="●"/>
            </a:pPr>
            <a:r>
              <a:rPr lang="en-US" sz="2500" b="0" i="0" u="none" strike="noStrike" cap="none" baseline="0">
                <a:solidFill>
                  <a:srgbClr val="000000"/>
                </a:solidFill>
                <a:latin typeface="Arial"/>
                <a:ea typeface="Arial"/>
                <a:cs typeface="Arial"/>
                <a:sym typeface="Arial"/>
              </a:rPr>
              <a:t>Work with a partner to write  connections between two seemingly different objects. Take turns writing your answers. Compare your answers with another pair.</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4"/>
        <p:cNvGrpSpPr/>
        <p:nvPr/>
      </p:nvGrpSpPr>
      <p:grpSpPr>
        <a:xfrm>
          <a:off x="0" y="0"/>
          <a:ext cx="0" cy="0"/>
          <a:chOff x="0" y="0"/>
          <a:chExt cx="0" cy="0"/>
        </a:xfrm>
      </p:grpSpPr>
      <p:sp>
        <p:nvSpPr>
          <p:cNvPr id="735" name="Shape 735"/>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Intrapersonal Intelligence</a:t>
            </a:r>
          </a:p>
        </p:txBody>
      </p:sp>
      <p:sp>
        <p:nvSpPr>
          <p:cNvPr id="736" name="Shape 736"/>
          <p:cNvSpPr txBox="1">
            <a:spLocks noGrp="1"/>
          </p:cNvSpPr>
          <p:nvPr>
            <p:ph type="body" idx="1"/>
          </p:nvPr>
        </p:nvSpPr>
        <p:spPr>
          <a:xfrm>
            <a:off x="4719637"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Deals with oneself.  </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Usually introverts </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Prefer to work alone</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Highly self-aware </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Can understand their own:</a:t>
            </a:r>
          </a:p>
          <a:p>
            <a:pPr marL="0" marR="0" lvl="1" indent="0" algn="l" rtl="0">
              <a:lnSpc>
                <a:spcPct val="90000"/>
              </a:lnSpc>
              <a:spcBef>
                <a:spcPts val="400"/>
              </a:spcBef>
              <a:spcAft>
                <a:spcPts val="0"/>
              </a:spcAft>
              <a:buClr>
                <a:schemeClr val="lt1"/>
              </a:buClr>
              <a:buSzPct val="60000"/>
              <a:buFont typeface="Arial"/>
              <a:buChar char="●"/>
            </a:pPr>
            <a:r>
              <a:rPr lang="en-US" sz="2000" b="0" i="0" u="none" strike="noStrike" cap="none" baseline="0">
                <a:solidFill>
                  <a:schemeClr val="dk1"/>
                </a:solidFill>
                <a:latin typeface="Arial"/>
                <a:ea typeface="Arial"/>
                <a:cs typeface="Arial"/>
                <a:sym typeface="Arial"/>
              </a:rPr>
              <a:t>Emotions</a:t>
            </a:r>
          </a:p>
          <a:p>
            <a:pPr marL="0" marR="0" lvl="1" indent="0" algn="l" rtl="0">
              <a:lnSpc>
                <a:spcPct val="90000"/>
              </a:lnSpc>
              <a:spcBef>
                <a:spcPts val="400"/>
              </a:spcBef>
              <a:spcAft>
                <a:spcPts val="0"/>
              </a:spcAft>
              <a:buClr>
                <a:schemeClr val="lt1"/>
              </a:buClr>
              <a:buSzPct val="60000"/>
              <a:buFont typeface="Arial"/>
              <a:buChar char="●"/>
            </a:pPr>
            <a:r>
              <a:rPr lang="en-US" sz="2000" b="0" i="0" u="none" strike="noStrike" cap="none" baseline="0">
                <a:solidFill>
                  <a:schemeClr val="dk1"/>
                </a:solidFill>
                <a:latin typeface="Arial"/>
                <a:ea typeface="Arial"/>
                <a:cs typeface="Arial"/>
                <a:sym typeface="Arial"/>
              </a:rPr>
              <a:t>Goals</a:t>
            </a:r>
          </a:p>
          <a:p>
            <a:pPr marL="0" marR="0" lvl="1" indent="0" algn="l" rtl="0">
              <a:lnSpc>
                <a:spcPct val="90000"/>
              </a:lnSpc>
              <a:spcBef>
                <a:spcPts val="400"/>
              </a:spcBef>
              <a:spcAft>
                <a:spcPts val="0"/>
              </a:spcAft>
              <a:buClr>
                <a:schemeClr val="lt1"/>
              </a:buClr>
              <a:buSzPct val="60000"/>
              <a:buFont typeface="Arial"/>
              <a:buChar char="●"/>
            </a:pPr>
            <a:r>
              <a:rPr lang="en-US" sz="2000" b="0" i="0" u="none" strike="noStrike" cap="none" baseline="0">
                <a:solidFill>
                  <a:schemeClr val="dk1"/>
                </a:solidFill>
                <a:latin typeface="Arial"/>
                <a:ea typeface="Arial"/>
                <a:cs typeface="Arial"/>
                <a:sym typeface="Arial"/>
              </a:rPr>
              <a:t>Motivations</a:t>
            </a:r>
          </a:p>
          <a:p>
            <a:pPr marL="0" marR="0" lvl="0" indent="0" algn="l" rtl="0">
              <a:spcBef>
                <a:spcPts val="360"/>
              </a:spcBef>
              <a:spcAft>
                <a:spcPts val="0"/>
              </a:spcAft>
              <a:buClr>
                <a:schemeClr val="folHlink"/>
              </a:buClr>
              <a:buFont typeface="Times New Roman"/>
              <a:buNone/>
            </a:pPr>
            <a:endParaRPr sz="2000" b="0" i="0" u="none" strike="noStrike" cap="none" baseline="0">
              <a:solidFill>
                <a:schemeClr val="dk1"/>
              </a:solidFill>
              <a:latin typeface="Times New Roman"/>
              <a:ea typeface="Times New Roman"/>
              <a:cs typeface="Times New Roman"/>
              <a:sym typeface="Times New Roman"/>
            </a:endParaRPr>
          </a:p>
        </p:txBody>
      </p:sp>
      <p:grpSp>
        <p:nvGrpSpPr>
          <p:cNvPr id="737" name="Shape 737"/>
          <p:cNvGrpSpPr/>
          <p:nvPr/>
        </p:nvGrpSpPr>
        <p:grpSpPr>
          <a:xfrm>
            <a:off x="1287145" y="2855890"/>
            <a:ext cx="3014348" cy="2136817"/>
            <a:chOff x="248075" y="13225"/>
            <a:chExt cx="2521650" cy="2973550"/>
          </a:xfrm>
        </p:grpSpPr>
        <p:sp>
          <p:nvSpPr>
            <p:cNvPr id="738" name="Shape 738"/>
            <p:cNvSpPr/>
            <p:nvPr/>
          </p:nvSpPr>
          <p:spPr>
            <a:xfrm>
              <a:off x="248075" y="1953625"/>
              <a:ext cx="2521650" cy="1033150"/>
            </a:xfrm>
            <a:custGeom>
              <a:avLst/>
              <a:gdLst/>
              <a:ahLst/>
              <a:cxnLst/>
              <a:rect l="0" t="0" r="0" b="0"/>
              <a:pathLst>
                <a:path w="100866" h="41326" extrusionOk="0">
                  <a:moveTo>
                    <a:pt x="7787" y="23665"/>
                  </a:moveTo>
                  <a:lnTo>
                    <a:pt x="8296" y="23489"/>
                  </a:lnTo>
                  <a:lnTo>
                    <a:pt x="8957" y="23135"/>
                  </a:lnTo>
                  <a:lnTo>
                    <a:pt x="9721" y="22782"/>
                  </a:lnTo>
                  <a:lnTo>
                    <a:pt x="10586" y="22252"/>
                  </a:lnTo>
                  <a:lnTo>
                    <a:pt x="11502" y="21723"/>
                  </a:lnTo>
                  <a:lnTo>
                    <a:pt x="12469" y="21193"/>
                  </a:lnTo>
                  <a:lnTo>
                    <a:pt x="13538" y="20575"/>
                  </a:lnTo>
                  <a:lnTo>
                    <a:pt x="14555" y="19868"/>
                  </a:lnTo>
                  <a:lnTo>
                    <a:pt x="15675" y="19250"/>
                  </a:lnTo>
                  <a:lnTo>
                    <a:pt x="16744" y="18632"/>
                  </a:lnTo>
                  <a:lnTo>
                    <a:pt x="17761" y="18014"/>
                  </a:lnTo>
                  <a:lnTo>
                    <a:pt x="18779" y="17396"/>
                  </a:lnTo>
                  <a:lnTo>
                    <a:pt x="19797" y="16866"/>
                  </a:lnTo>
                  <a:lnTo>
                    <a:pt x="20662" y="16425"/>
                  </a:lnTo>
                  <a:lnTo>
                    <a:pt x="21527" y="15983"/>
                  </a:lnTo>
                  <a:lnTo>
                    <a:pt x="22240" y="15718"/>
                  </a:lnTo>
                  <a:lnTo>
                    <a:pt x="22647" y="15542"/>
                  </a:lnTo>
                  <a:lnTo>
                    <a:pt x="23258" y="15365"/>
                  </a:lnTo>
                  <a:lnTo>
                    <a:pt x="23970" y="15012"/>
                  </a:lnTo>
                  <a:lnTo>
                    <a:pt x="24784" y="14659"/>
                  </a:lnTo>
                  <a:lnTo>
                    <a:pt x="25751" y="14217"/>
                  </a:lnTo>
                  <a:lnTo>
                    <a:pt x="26871" y="13776"/>
                  </a:lnTo>
                  <a:lnTo>
                    <a:pt x="28041" y="13246"/>
                  </a:lnTo>
                  <a:lnTo>
                    <a:pt x="29314" y="12716"/>
                  </a:lnTo>
                  <a:lnTo>
                    <a:pt x="30688" y="12098"/>
                  </a:lnTo>
                  <a:lnTo>
                    <a:pt x="32113" y="11480"/>
                  </a:lnTo>
                  <a:lnTo>
                    <a:pt x="33588" y="10862"/>
                  </a:lnTo>
                  <a:lnTo>
                    <a:pt x="35115" y="10155"/>
                  </a:lnTo>
                  <a:lnTo>
                    <a:pt x="36693" y="9537"/>
                  </a:lnTo>
                  <a:lnTo>
                    <a:pt x="38321" y="8831"/>
                  </a:lnTo>
                  <a:lnTo>
                    <a:pt x="39950" y="8124"/>
                  </a:lnTo>
                  <a:lnTo>
                    <a:pt x="41629" y="7418"/>
                  </a:lnTo>
                  <a:lnTo>
                    <a:pt x="43258" y="6712"/>
                  </a:lnTo>
                  <a:lnTo>
                    <a:pt x="44886" y="6005"/>
                  </a:lnTo>
                  <a:lnTo>
                    <a:pt x="46515" y="5299"/>
                  </a:lnTo>
                  <a:lnTo>
                    <a:pt x="48092" y="4681"/>
                  </a:lnTo>
                  <a:lnTo>
                    <a:pt x="49670" y="4063"/>
                  </a:lnTo>
                  <a:lnTo>
                    <a:pt x="51146" y="3444"/>
                  </a:lnTo>
                  <a:lnTo>
                    <a:pt x="52622" y="2826"/>
                  </a:lnTo>
                  <a:lnTo>
                    <a:pt x="53996" y="2297"/>
                  </a:lnTo>
                  <a:lnTo>
                    <a:pt x="55268" y="1855"/>
                  </a:lnTo>
                  <a:lnTo>
                    <a:pt x="56489" y="1414"/>
                  </a:lnTo>
                  <a:lnTo>
                    <a:pt x="57558" y="972"/>
                  </a:lnTo>
                  <a:lnTo>
                    <a:pt x="58576" y="619"/>
                  </a:lnTo>
                  <a:lnTo>
                    <a:pt x="59441" y="354"/>
                  </a:lnTo>
                  <a:lnTo>
                    <a:pt x="60204" y="177"/>
                  </a:lnTo>
                  <a:lnTo>
                    <a:pt x="60815" y="89"/>
                  </a:lnTo>
                  <a:lnTo>
                    <a:pt x="61273" y="1"/>
                  </a:lnTo>
                  <a:lnTo>
                    <a:pt x="62189" y="1"/>
                  </a:lnTo>
                  <a:lnTo>
                    <a:pt x="63410" y="89"/>
                  </a:lnTo>
                  <a:lnTo>
                    <a:pt x="64886" y="266"/>
                  </a:lnTo>
                  <a:lnTo>
                    <a:pt x="66566" y="442"/>
                  </a:lnTo>
                  <a:lnTo>
                    <a:pt x="68449" y="707"/>
                  </a:lnTo>
                  <a:lnTo>
                    <a:pt x="70433" y="972"/>
                  </a:lnTo>
                  <a:lnTo>
                    <a:pt x="72469" y="1325"/>
                  </a:lnTo>
                  <a:lnTo>
                    <a:pt x="74555" y="1678"/>
                  </a:lnTo>
                  <a:lnTo>
                    <a:pt x="76642" y="2032"/>
                  </a:lnTo>
                  <a:lnTo>
                    <a:pt x="78728" y="2385"/>
                  </a:lnTo>
                  <a:lnTo>
                    <a:pt x="80662" y="2738"/>
                  </a:lnTo>
                  <a:lnTo>
                    <a:pt x="82494" y="3091"/>
                  </a:lnTo>
                  <a:lnTo>
                    <a:pt x="84123" y="3356"/>
                  </a:lnTo>
                  <a:lnTo>
                    <a:pt x="85548" y="3709"/>
                  </a:lnTo>
                  <a:lnTo>
                    <a:pt x="86667" y="3974"/>
                  </a:lnTo>
                  <a:lnTo>
                    <a:pt x="87532" y="4151"/>
                  </a:lnTo>
                  <a:lnTo>
                    <a:pt x="88398" y="4416"/>
                  </a:lnTo>
                  <a:lnTo>
                    <a:pt x="89517" y="4857"/>
                  </a:lnTo>
                  <a:lnTo>
                    <a:pt x="90891" y="5475"/>
                  </a:lnTo>
                  <a:lnTo>
                    <a:pt x="92367" y="6270"/>
                  </a:lnTo>
                  <a:lnTo>
                    <a:pt x="93945" y="7153"/>
                  </a:lnTo>
                  <a:lnTo>
                    <a:pt x="95471" y="8213"/>
                  </a:lnTo>
                  <a:lnTo>
                    <a:pt x="96998" y="9449"/>
                  </a:lnTo>
                  <a:lnTo>
                    <a:pt x="98321" y="10773"/>
                  </a:lnTo>
                  <a:lnTo>
                    <a:pt x="99441" y="12186"/>
                  </a:lnTo>
                  <a:lnTo>
                    <a:pt x="100306" y="13864"/>
                  </a:lnTo>
                  <a:lnTo>
                    <a:pt x="100764" y="15542"/>
                  </a:lnTo>
                  <a:lnTo>
                    <a:pt x="100866" y="17396"/>
                  </a:lnTo>
                  <a:lnTo>
                    <a:pt x="100408" y="19427"/>
                  </a:lnTo>
                  <a:lnTo>
                    <a:pt x="99390" y="21458"/>
                  </a:lnTo>
                  <a:lnTo>
                    <a:pt x="97761" y="23665"/>
                  </a:lnTo>
                  <a:lnTo>
                    <a:pt x="95370" y="25961"/>
                  </a:lnTo>
                  <a:lnTo>
                    <a:pt x="92672" y="28168"/>
                  </a:lnTo>
                  <a:lnTo>
                    <a:pt x="90026" y="30199"/>
                  </a:lnTo>
                  <a:lnTo>
                    <a:pt x="87482" y="31965"/>
                  </a:lnTo>
                  <a:lnTo>
                    <a:pt x="84988" y="33555"/>
                  </a:lnTo>
                  <a:lnTo>
                    <a:pt x="82596" y="34968"/>
                  </a:lnTo>
                  <a:lnTo>
                    <a:pt x="80306" y="36115"/>
                  </a:lnTo>
                  <a:lnTo>
                    <a:pt x="78118" y="37175"/>
                  </a:lnTo>
                  <a:lnTo>
                    <a:pt x="76031" y="38058"/>
                  </a:lnTo>
                  <a:lnTo>
                    <a:pt x="74046" y="38853"/>
                  </a:lnTo>
                  <a:lnTo>
                    <a:pt x="72164" y="39383"/>
                  </a:lnTo>
                  <a:lnTo>
                    <a:pt x="70433" y="39912"/>
                  </a:lnTo>
                  <a:lnTo>
                    <a:pt x="68805" y="40354"/>
                  </a:lnTo>
                  <a:lnTo>
                    <a:pt x="67278" y="40619"/>
                  </a:lnTo>
                  <a:lnTo>
                    <a:pt x="65904" y="40884"/>
                  </a:lnTo>
                  <a:lnTo>
                    <a:pt x="64683" y="41060"/>
                  </a:lnTo>
                  <a:lnTo>
                    <a:pt x="63563" y="41237"/>
                  </a:lnTo>
                  <a:lnTo>
                    <a:pt x="62393" y="41325"/>
                  </a:lnTo>
                  <a:lnTo>
                    <a:pt x="60968" y="41237"/>
                  </a:lnTo>
                  <a:lnTo>
                    <a:pt x="59288" y="41149"/>
                  </a:lnTo>
                  <a:lnTo>
                    <a:pt x="57456" y="40972"/>
                  </a:lnTo>
                  <a:lnTo>
                    <a:pt x="55471" y="40707"/>
                  </a:lnTo>
                  <a:lnTo>
                    <a:pt x="53334" y="40354"/>
                  </a:lnTo>
                  <a:lnTo>
                    <a:pt x="51095" y="40001"/>
                  </a:lnTo>
                  <a:lnTo>
                    <a:pt x="48856" y="39559"/>
                  </a:lnTo>
                  <a:lnTo>
                    <a:pt x="46515" y="39206"/>
                  </a:lnTo>
                  <a:lnTo>
                    <a:pt x="44174" y="38676"/>
                  </a:lnTo>
                  <a:lnTo>
                    <a:pt x="41884" y="38235"/>
                  </a:lnTo>
                  <a:lnTo>
                    <a:pt x="39644" y="37793"/>
                  </a:lnTo>
                  <a:lnTo>
                    <a:pt x="37507" y="37352"/>
                  </a:lnTo>
                  <a:lnTo>
                    <a:pt x="35522" y="36998"/>
                  </a:lnTo>
                  <a:lnTo>
                    <a:pt x="33639" y="36645"/>
                  </a:lnTo>
                  <a:lnTo>
                    <a:pt x="31960" y="36292"/>
                  </a:lnTo>
                  <a:lnTo>
                    <a:pt x="30382" y="36027"/>
                  </a:lnTo>
                  <a:lnTo>
                    <a:pt x="28754" y="35939"/>
                  </a:lnTo>
                  <a:lnTo>
                    <a:pt x="27176" y="35939"/>
                  </a:lnTo>
                  <a:lnTo>
                    <a:pt x="25548" y="35939"/>
                  </a:lnTo>
                  <a:lnTo>
                    <a:pt x="23919" y="36115"/>
                  </a:lnTo>
                  <a:lnTo>
                    <a:pt x="22342" y="36292"/>
                  </a:lnTo>
                  <a:lnTo>
                    <a:pt x="20815" y="36557"/>
                  </a:lnTo>
                  <a:lnTo>
                    <a:pt x="19339" y="36822"/>
                  </a:lnTo>
                  <a:lnTo>
                    <a:pt x="17863" y="37175"/>
                  </a:lnTo>
                  <a:lnTo>
                    <a:pt x="16540" y="37440"/>
                  </a:lnTo>
                  <a:lnTo>
                    <a:pt x="15268" y="37705"/>
                  </a:lnTo>
                  <a:lnTo>
                    <a:pt x="14097" y="37970"/>
                  </a:lnTo>
                  <a:lnTo>
                    <a:pt x="13029" y="38146"/>
                  </a:lnTo>
                  <a:lnTo>
                    <a:pt x="12113" y="38235"/>
                  </a:lnTo>
                  <a:lnTo>
                    <a:pt x="11298" y="38323"/>
                  </a:lnTo>
                  <a:lnTo>
                    <a:pt x="10637" y="38235"/>
                  </a:lnTo>
                  <a:lnTo>
                    <a:pt x="9924" y="38058"/>
                  </a:lnTo>
                  <a:lnTo>
                    <a:pt x="8907" y="37617"/>
                  </a:lnTo>
                  <a:lnTo>
                    <a:pt x="7736" y="37175"/>
                  </a:lnTo>
                  <a:lnTo>
                    <a:pt x="6413" y="36469"/>
                  </a:lnTo>
                  <a:lnTo>
                    <a:pt x="5039" y="35762"/>
                  </a:lnTo>
                  <a:lnTo>
                    <a:pt x="3716" y="34879"/>
                  </a:lnTo>
                  <a:lnTo>
                    <a:pt x="2494" y="33908"/>
                  </a:lnTo>
                  <a:lnTo>
                    <a:pt x="1426" y="32937"/>
                  </a:lnTo>
                  <a:lnTo>
                    <a:pt x="611" y="31789"/>
                  </a:lnTo>
                  <a:lnTo>
                    <a:pt x="102" y="30729"/>
                  </a:lnTo>
                  <a:lnTo>
                    <a:pt x="1" y="29493"/>
                  </a:lnTo>
                  <a:lnTo>
                    <a:pt x="357" y="28345"/>
                  </a:lnTo>
                  <a:lnTo>
                    <a:pt x="1222" y="27109"/>
                  </a:lnTo>
                  <a:lnTo>
                    <a:pt x="2698" y="25961"/>
                  </a:lnTo>
                  <a:lnTo>
                    <a:pt x="4886" y="24813"/>
                  </a:lnTo>
                  <a:lnTo>
                    <a:pt x="7787" y="23665"/>
                  </a:lnTo>
                </a:path>
              </a:pathLst>
            </a:custGeom>
            <a:solidFill>
              <a:srgbClr val="00FF72"/>
            </a:solidFill>
            <a:ln>
              <a:noFill/>
            </a:ln>
          </p:spPr>
          <p:txBody>
            <a:bodyPr lIns="91425" tIns="91425" rIns="91425" bIns="91425" anchor="ctr" anchorCtr="0">
              <a:spAutoFit/>
            </a:bodyPr>
            <a:lstStyle/>
            <a:p>
              <a:pPr>
                <a:spcBef>
                  <a:spcPts val="0"/>
                </a:spcBef>
                <a:buNone/>
              </a:pPr>
              <a:endParaRPr/>
            </a:p>
          </p:txBody>
        </p:sp>
        <p:sp>
          <p:nvSpPr>
            <p:cNvPr id="739" name="Shape 739"/>
            <p:cNvSpPr/>
            <p:nvPr/>
          </p:nvSpPr>
          <p:spPr>
            <a:xfrm>
              <a:off x="412200" y="44150"/>
              <a:ext cx="804100" cy="1889625"/>
            </a:xfrm>
            <a:custGeom>
              <a:avLst/>
              <a:gdLst/>
              <a:ahLst/>
              <a:cxnLst/>
              <a:rect l="0" t="0" r="0" b="0"/>
              <a:pathLst>
                <a:path w="32164" h="75585" extrusionOk="0">
                  <a:moveTo>
                    <a:pt x="509" y="56600"/>
                  </a:moveTo>
                  <a:lnTo>
                    <a:pt x="866" y="53687"/>
                  </a:lnTo>
                  <a:lnTo>
                    <a:pt x="1273" y="50508"/>
                  </a:lnTo>
                  <a:lnTo>
                    <a:pt x="1731" y="47152"/>
                  </a:lnTo>
                  <a:lnTo>
                    <a:pt x="2240" y="43797"/>
                  </a:lnTo>
                  <a:lnTo>
                    <a:pt x="2749" y="40618"/>
                  </a:lnTo>
                  <a:lnTo>
                    <a:pt x="3258" y="37881"/>
                  </a:lnTo>
                  <a:lnTo>
                    <a:pt x="3716" y="35585"/>
                  </a:lnTo>
                  <a:lnTo>
                    <a:pt x="4224" y="33907"/>
                  </a:lnTo>
                  <a:lnTo>
                    <a:pt x="4784" y="32230"/>
                  </a:lnTo>
                  <a:lnTo>
                    <a:pt x="5548" y="29757"/>
                  </a:lnTo>
                  <a:lnTo>
                    <a:pt x="6464" y="26755"/>
                  </a:lnTo>
                  <a:lnTo>
                    <a:pt x="7329" y="23576"/>
                  </a:lnTo>
                  <a:lnTo>
                    <a:pt x="8194" y="20486"/>
                  </a:lnTo>
                  <a:lnTo>
                    <a:pt x="8906" y="17837"/>
                  </a:lnTo>
                  <a:lnTo>
                    <a:pt x="9466" y="15806"/>
                  </a:lnTo>
                  <a:lnTo>
                    <a:pt x="9670" y="14746"/>
                  </a:lnTo>
                  <a:lnTo>
                    <a:pt x="9822" y="13951"/>
                  </a:lnTo>
                  <a:lnTo>
                    <a:pt x="10230" y="12804"/>
                  </a:lnTo>
                  <a:lnTo>
                    <a:pt x="10789" y="11302"/>
                  </a:lnTo>
                  <a:lnTo>
                    <a:pt x="11553" y="9625"/>
                  </a:lnTo>
                  <a:lnTo>
                    <a:pt x="12367" y="7859"/>
                  </a:lnTo>
                  <a:lnTo>
                    <a:pt x="13283" y="6181"/>
                  </a:lnTo>
                  <a:lnTo>
                    <a:pt x="14199" y="4680"/>
                  </a:lnTo>
                  <a:lnTo>
                    <a:pt x="15115" y="3532"/>
                  </a:lnTo>
                  <a:lnTo>
                    <a:pt x="16082" y="2649"/>
                  </a:lnTo>
                  <a:lnTo>
                    <a:pt x="17049" y="1854"/>
                  </a:lnTo>
                  <a:lnTo>
                    <a:pt x="18016" y="1236"/>
                  </a:lnTo>
                  <a:lnTo>
                    <a:pt x="18983" y="795"/>
                  </a:lnTo>
                  <a:lnTo>
                    <a:pt x="19746" y="442"/>
                  </a:lnTo>
                  <a:lnTo>
                    <a:pt x="20408" y="177"/>
                  </a:lnTo>
                  <a:lnTo>
                    <a:pt x="20815" y="0"/>
                  </a:lnTo>
                  <a:lnTo>
                    <a:pt x="20967" y="0"/>
                  </a:lnTo>
                  <a:lnTo>
                    <a:pt x="24275" y="1943"/>
                  </a:lnTo>
                  <a:lnTo>
                    <a:pt x="26667" y="2208"/>
                  </a:lnTo>
                  <a:lnTo>
                    <a:pt x="28703" y="5033"/>
                  </a:lnTo>
                  <a:lnTo>
                    <a:pt x="29975" y="6799"/>
                  </a:lnTo>
                  <a:lnTo>
                    <a:pt x="32163" y="14128"/>
                  </a:lnTo>
                  <a:lnTo>
                    <a:pt x="30993" y="15188"/>
                  </a:lnTo>
                  <a:lnTo>
                    <a:pt x="17049" y="33907"/>
                  </a:lnTo>
                  <a:lnTo>
                    <a:pt x="15268" y="41236"/>
                  </a:lnTo>
                  <a:lnTo>
                    <a:pt x="14097" y="43002"/>
                  </a:lnTo>
                  <a:lnTo>
                    <a:pt x="13945" y="43179"/>
                  </a:lnTo>
                  <a:lnTo>
                    <a:pt x="13537" y="43532"/>
                  </a:lnTo>
                  <a:lnTo>
                    <a:pt x="12927" y="44150"/>
                  </a:lnTo>
                  <a:lnTo>
                    <a:pt x="12214" y="44857"/>
                  </a:lnTo>
                  <a:lnTo>
                    <a:pt x="11400" y="45651"/>
                  </a:lnTo>
                  <a:lnTo>
                    <a:pt x="10688" y="46534"/>
                  </a:lnTo>
                  <a:lnTo>
                    <a:pt x="10026" y="47329"/>
                  </a:lnTo>
                  <a:lnTo>
                    <a:pt x="9517" y="48035"/>
                  </a:lnTo>
                  <a:lnTo>
                    <a:pt x="9008" y="49007"/>
                  </a:lnTo>
                  <a:lnTo>
                    <a:pt x="8296" y="50596"/>
                  </a:lnTo>
                  <a:lnTo>
                    <a:pt x="7481" y="52450"/>
                  </a:lnTo>
                  <a:lnTo>
                    <a:pt x="6616" y="54570"/>
                  </a:lnTo>
                  <a:lnTo>
                    <a:pt x="5802" y="56689"/>
                  </a:lnTo>
                  <a:lnTo>
                    <a:pt x="5140" y="58631"/>
                  </a:lnTo>
                  <a:lnTo>
                    <a:pt x="4632" y="60221"/>
                  </a:lnTo>
                  <a:lnTo>
                    <a:pt x="4479" y="61280"/>
                  </a:lnTo>
                  <a:lnTo>
                    <a:pt x="4377" y="63488"/>
                  </a:lnTo>
                  <a:lnTo>
                    <a:pt x="4174" y="66402"/>
                  </a:lnTo>
                  <a:lnTo>
                    <a:pt x="3919" y="68962"/>
                  </a:lnTo>
                  <a:lnTo>
                    <a:pt x="3817" y="70110"/>
                  </a:lnTo>
                  <a:lnTo>
                    <a:pt x="3970" y="72494"/>
                  </a:lnTo>
                  <a:lnTo>
                    <a:pt x="3207" y="75143"/>
                  </a:lnTo>
                  <a:lnTo>
                    <a:pt x="1171" y="75585"/>
                  </a:lnTo>
                  <a:lnTo>
                    <a:pt x="1" y="71170"/>
                  </a:lnTo>
                  <a:lnTo>
                    <a:pt x="509" y="56600"/>
                  </a:lnTo>
                </a:path>
              </a:pathLst>
            </a:custGeom>
            <a:solidFill>
              <a:srgbClr val="FFBF00"/>
            </a:solidFill>
            <a:ln>
              <a:noFill/>
            </a:ln>
          </p:spPr>
          <p:txBody>
            <a:bodyPr lIns="91425" tIns="91425" rIns="91425" bIns="91425" anchor="ctr" anchorCtr="0">
              <a:spAutoFit/>
            </a:bodyPr>
            <a:lstStyle/>
            <a:p>
              <a:pPr>
                <a:spcBef>
                  <a:spcPts val="0"/>
                </a:spcBef>
                <a:buNone/>
              </a:pPr>
              <a:endParaRPr/>
            </a:p>
          </p:txBody>
        </p:sp>
        <p:sp>
          <p:nvSpPr>
            <p:cNvPr id="740" name="Shape 740"/>
            <p:cNvSpPr/>
            <p:nvPr/>
          </p:nvSpPr>
          <p:spPr>
            <a:xfrm>
              <a:off x="1422375" y="368650"/>
              <a:ext cx="1192150" cy="2461375"/>
            </a:xfrm>
            <a:custGeom>
              <a:avLst/>
              <a:gdLst/>
              <a:ahLst/>
              <a:cxnLst/>
              <a:rect l="0" t="0" r="0" b="0"/>
              <a:pathLst>
                <a:path w="47686" h="98455" extrusionOk="0">
                  <a:moveTo>
                    <a:pt x="1" y="43002"/>
                  </a:moveTo>
                  <a:lnTo>
                    <a:pt x="102" y="35585"/>
                  </a:lnTo>
                  <a:lnTo>
                    <a:pt x="306" y="26932"/>
                  </a:lnTo>
                  <a:lnTo>
                    <a:pt x="510" y="19779"/>
                  </a:lnTo>
                  <a:lnTo>
                    <a:pt x="611" y="16777"/>
                  </a:lnTo>
                  <a:lnTo>
                    <a:pt x="662" y="16512"/>
                  </a:lnTo>
                  <a:lnTo>
                    <a:pt x="713" y="15718"/>
                  </a:lnTo>
                  <a:lnTo>
                    <a:pt x="866" y="14658"/>
                  </a:lnTo>
                  <a:lnTo>
                    <a:pt x="1069" y="13422"/>
                  </a:lnTo>
                  <a:lnTo>
                    <a:pt x="1273" y="12186"/>
                  </a:lnTo>
                  <a:lnTo>
                    <a:pt x="1527" y="11126"/>
                  </a:lnTo>
                  <a:lnTo>
                    <a:pt x="1833" y="10331"/>
                  </a:lnTo>
                  <a:lnTo>
                    <a:pt x="2138" y="9978"/>
                  </a:lnTo>
                  <a:lnTo>
                    <a:pt x="2545" y="9801"/>
                  </a:lnTo>
                  <a:lnTo>
                    <a:pt x="2952" y="9448"/>
                  </a:lnTo>
                  <a:lnTo>
                    <a:pt x="3512" y="9007"/>
                  </a:lnTo>
                  <a:lnTo>
                    <a:pt x="4072" y="8477"/>
                  </a:lnTo>
                  <a:lnTo>
                    <a:pt x="4683" y="7947"/>
                  </a:lnTo>
                  <a:lnTo>
                    <a:pt x="5395" y="7417"/>
                  </a:lnTo>
                  <a:lnTo>
                    <a:pt x="6108" y="6976"/>
                  </a:lnTo>
                  <a:lnTo>
                    <a:pt x="6820" y="6623"/>
                  </a:lnTo>
                  <a:lnTo>
                    <a:pt x="7278" y="6446"/>
                  </a:lnTo>
                  <a:lnTo>
                    <a:pt x="7940" y="6181"/>
                  </a:lnTo>
                  <a:lnTo>
                    <a:pt x="8703" y="5828"/>
                  </a:lnTo>
                  <a:lnTo>
                    <a:pt x="9619" y="5475"/>
                  </a:lnTo>
                  <a:lnTo>
                    <a:pt x="10586" y="5033"/>
                  </a:lnTo>
                  <a:lnTo>
                    <a:pt x="11655" y="4592"/>
                  </a:lnTo>
                  <a:lnTo>
                    <a:pt x="12774" y="4062"/>
                  </a:lnTo>
                  <a:lnTo>
                    <a:pt x="13894" y="3532"/>
                  </a:lnTo>
                  <a:lnTo>
                    <a:pt x="15064" y="3091"/>
                  </a:lnTo>
                  <a:lnTo>
                    <a:pt x="16133" y="2561"/>
                  </a:lnTo>
                  <a:lnTo>
                    <a:pt x="17151" y="2208"/>
                  </a:lnTo>
                  <a:lnTo>
                    <a:pt x="18118" y="1766"/>
                  </a:lnTo>
                  <a:lnTo>
                    <a:pt x="18983" y="1501"/>
                  </a:lnTo>
                  <a:lnTo>
                    <a:pt x="19695" y="1325"/>
                  </a:lnTo>
                  <a:lnTo>
                    <a:pt x="20255" y="1148"/>
                  </a:lnTo>
                  <a:lnTo>
                    <a:pt x="20662" y="1148"/>
                  </a:lnTo>
                  <a:lnTo>
                    <a:pt x="21426" y="1148"/>
                  </a:lnTo>
                  <a:lnTo>
                    <a:pt x="22494" y="1060"/>
                  </a:lnTo>
                  <a:lnTo>
                    <a:pt x="23716" y="883"/>
                  </a:lnTo>
                  <a:lnTo>
                    <a:pt x="24988" y="618"/>
                  </a:lnTo>
                  <a:lnTo>
                    <a:pt x="26158" y="442"/>
                  </a:lnTo>
                  <a:lnTo>
                    <a:pt x="27176" y="177"/>
                  </a:lnTo>
                  <a:lnTo>
                    <a:pt x="27889" y="88"/>
                  </a:lnTo>
                  <a:lnTo>
                    <a:pt x="28143" y="0"/>
                  </a:lnTo>
                  <a:lnTo>
                    <a:pt x="28245" y="88"/>
                  </a:lnTo>
                  <a:lnTo>
                    <a:pt x="28601" y="265"/>
                  </a:lnTo>
                  <a:lnTo>
                    <a:pt x="29059" y="530"/>
                  </a:lnTo>
                  <a:lnTo>
                    <a:pt x="29670" y="883"/>
                  </a:lnTo>
                  <a:lnTo>
                    <a:pt x="30331" y="1325"/>
                  </a:lnTo>
                  <a:lnTo>
                    <a:pt x="31044" y="1766"/>
                  </a:lnTo>
                  <a:lnTo>
                    <a:pt x="31706" y="2296"/>
                  </a:lnTo>
                  <a:lnTo>
                    <a:pt x="32316" y="2914"/>
                  </a:lnTo>
                  <a:lnTo>
                    <a:pt x="32672" y="3267"/>
                  </a:lnTo>
                  <a:lnTo>
                    <a:pt x="33232" y="3797"/>
                  </a:lnTo>
                  <a:lnTo>
                    <a:pt x="33894" y="4415"/>
                  </a:lnTo>
                  <a:lnTo>
                    <a:pt x="34657" y="5122"/>
                  </a:lnTo>
                  <a:lnTo>
                    <a:pt x="35522" y="5916"/>
                  </a:lnTo>
                  <a:lnTo>
                    <a:pt x="36438" y="6799"/>
                  </a:lnTo>
                  <a:lnTo>
                    <a:pt x="37405" y="7682"/>
                  </a:lnTo>
                  <a:lnTo>
                    <a:pt x="38423" y="8565"/>
                  </a:lnTo>
                  <a:lnTo>
                    <a:pt x="39390" y="9448"/>
                  </a:lnTo>
                  <a:lnTo>
                    <a:pt x="40306" y="10331"/>
                  </a:lnTo>
                  <a:lnTo>
                    <a:pt x="41222" y="11126"/>
                  </a:lnTo>
                  <a:lnTo>
                    <a:pt x="42036" y="11921"/>
                  </a:lnTo>
                  <a:lnTo>
                    <a:pt x="42749" y="12627"/>
                  </a:lnTo>
                  <a:lnTo>
                    <a:pt x="43309" y="13157"/>
                  </a:lnTo>
                  <a:lnTo>
                    <a:pt x="43767" y="13598"/>
                  </a:lnTo>
                  <a:lnTo>
                    <a:pt x="44021" y="13863"/>
                  </a:lnTo>
                  <a:lnTo>
                    <a:pt x="44377" y="14393"/>
                  </a:lnTo>
                  <a:lnTo>
                    <a:pt x="44835" y="14923"/>
                  </a:lnTo>
                  <a:lnTo>
                    <a:pt x="45344" y="15629"/>
                  </a:lnTo>
                  <a:lnTo>
                    <a:pt x="45853" y="16336"/>
                  </a:lnTo>
                  <a:lnTo>
                    <a:pt x="46311" y="16954"/>
                  </a:lnTo>
                  <a:lnTo>
                    <a:pt x="46769" y="17572"/>
                  </a:lnTo>
                  <a:lnTo>
                    <a:pt x="47125" y="18102"/>
                  </a:lnTo>
                  <a:lnTo>
                    <a:pt x="47329" y="18543"/>
                  </a:lnTo>
                  <a:lnTo>
                    <a:pt x="47532" y="20397"/>
                  </a:lnTo>
                  <a:lnTo>
                    <a:pt x="47634" y="23753"/>
                  </a:lnTo>
                  <a:lnTo>
                    <a:pt x="47685" y="26843"/>
                  </a:lnTo>
                  <a:lnTo>
                    <a:pt x="47685" y="28256"/>
                  </a:lnTo>
                  <a:lnTo>
                    <a:pt x="46413" y="47859"/>
                  </a:lnTo>
                  <a:lnTo>
                    <a:pt x="45650" y="59514"/>
                  </a:lnTo>
                  <a:lnTo>
                    <a:pt x="42749" y="63046"/>
                  </a:lnTo>
                  <a:lnTo>
                    <a:pt x="35115" y="66490"/>
                  </a:lnTo>
                  <a:lnTo>
                    <a:pt x="35879" y="74172"/>
                  </a:lnTo>
                  <a:lnTo>
                    <a:pt x="40968" y="77263"/>
                  </a:lnTo>
                  <a:lnTo>
                    <a:pt x="43359" y="79912"/>
                  </a:lnTo>
                  <a:lnTo>
                    <a:pt x="43359" y="80088"/>
                  </a:lnTo>
                  <a:lnTo>
                    <a:pt x="43309" y="80618"/>
                  </a:lnTo>
                  <a:lnTo>
                    <a:pt x="43207" y="81325"/>
                  </a:lnTo>
                  <a:lnTo>
                    <a:pt x="43105" y="81943"/>
                  </a:lnTo>
                  <a:lnTo>
                    <a:pt x="43054" y="82208"/>
                  </a:lnTo>
                  <a:lnTo>
                    <a:pt x="43054" y="82649"/>
                  </a:lnTo>
                  <a:lnTo>
                    <a:pt x="42952" y="83091"/>
                  </a:lnTo>
                  <a:lnTo>
                    <a:pt x="42851" y="83620"/>
                  </a:lnTo>
                  <a:lnTo>
                    <a:pt x="42698" y="84239"/>
                  </a:lnTo>
                  <a:lnTo>
                    <a:pt x="42393" y="84857"/>
                  </a:lnTo>
                  <a:lnTo>
                    <a:pt x="41985" y="85386"/>
                  </a:lnTo>
                  <a:lnTo>
                    <a:pt x="41477" y="85916"/>
                  </a:lnTo>
                  <a:lnTo>
                    <a:pt x="40917" y="86358"/>
                  </a:lnTo>
                  <a:lnTo>
                    <a:pt x="40510" y="86799"/>
                  </a:lnTo>
                  <a:lnTo>
                    <a:pt x="40255" y="87152"/>
                  </a:lnTo>
                  <a:lnTo>
                    <a:pt x="40102" y="87506"/>
                  </a:lnTo>
                  <a:lnTo>
                    <a:pt x="40001" y="87682"/>
                  </a:lnTo>
                  <a:lnTo>
                    <a:pt x="39950" y="87859"/>
                  </a:lnTo>
                  <a:lnTo>
                    <a:pt x="39950" y="88035"/>
                  </a:lnTo>
                  <a:lnTo>
                    <a:pt x="39950" y="88035"/>
                  </a:lnTo>
                  <a:lnTo>
                    <a:pt x="43105" y="94216"/>
                  </a:lnTo>
                  <a:lnTo>
                    <a:pt x="43003" y="98455"/>
                  </a:lnTo>
                  <a:lnTo>
                    <a:pt x="42901" y="98278"/>
                  </a:lnTo>
                  <a:lnTo>
                    <a:pt x="42545" y="97837"/>
                  </a:lnTo>
                  <a:lnTo>
                    <a:pt x="42087" y="97042"/>
                  </a:lnTo>
                  <a:lnTo>
                    <a:pt x="41477" y="96159"/>
                  </a:lnTo>
                  <a:lnTo>
                    <a:pt x="40866" y="95188"/>
                  </a:lnTo>
                  <a:lnTo>
                    <a:pt x="40255" y="94128"/>
                  </a:lnTo>
                  <a:lnTo>
                    <a:pt x="39695" y="93157"/>
                  </a:lnTo>
                  <a:lnTo>
                    <a:pt x="39288" y="92274"/>
                  </a:lnTo>
                  <a:lnTo>
                    <a:pt x="38983" y="91479"/>
                  </a:lnTo>
                  <a:lnTo>
                    <a:pt x="38678" y="90861"/>
                  </a:lnTo>
                  <a:lnTo>
                    <a:pt x="38372" y="90243"/>
                  </a:lnTo>
                  <a:lnTo>
                    <a:pt x="38169" y="89801"/>
                  </a:lnTo>
                  <a:lnTo>
                    <a:pt x="37965" y="89360"/>
                  </a:lnTo>
                  <a:lnTo>
                    <a:pt x="37812" y="89095"/>
                  </a:lnTo>
                  <a:lnTo>
                    <a:pt x="37711" y="89007"/>
                  </a:lnTo>
                  <a:lnTo>
                    <a:pt x="37660" y="88918"/>
                  </a:lnTo>
                  <a:lnTo>
                    <a:pt x="37558" y="89007"/>
                  </a:lnTo>
                  <a:lnTo>
                    <a:pt x="37253" y="89272"/>
                  </a:lnTo>
                  <a:lnTo>
                    <a:pt x="36845" y="89625"/>
                  </a:lnTo>
                  <a:lnTo>
                    <a:pt x="36337" y="89978"/>
                  </a:lnTo>
                  <a:lnTo>
                    <a:pt x="35828" y="90420"/>
                  </a:lnTo>
                  <a:lnTo>
                    <a:pt x="35370" y="90861"/>
                  </a:lnTo>
                  <a:lnTo>
                    <a:pt x="34963" y="91126"/>
                  </a:lnTo>
                  <a:lnTo>
                    <a:pt x="34759" y="91391"/>
                  </a:lnTo>
                  <a:lnTo>
                    <a:pt x="34606" y="91479"/>
                  </a:lnTo>
                  <a:lnTo>
                    <a:pt x="34250" y="91656"/>
                  </a:lnTo>
                  <a:lnTo>
                    <a:pt x="33792" y="91921"/>
                  </a:lnTo>
                  <a:lnTo>
                    <a:pt x="33232" y="92186"/>
                  </a:lnTo>
                  <a:lnTo>
                    <a:pt x="32571" y="92539"/>
                  </a:lnTo>
                  <a:lnTo>
                    <a:pt x="31858" y="92892"/>
                  </a:lnTo>
                  <a:lnTo>
                    <a:pt x="31095" y="93245"/>
                  </a:lnTo>
                  <a:lnTo>
                    <a:pt x="30281" y="93598"/>
                  </a:lnTo>
                  <a:lnTo>
                    <a:pt x="29517" y="93952"/>
                  </a:lnTo>
                  <a:lnTo>
                    <a:pt x="28754" y="94305"/>
                  </a:lnTo>
                  <a:lnTo>
                    <a:pt x="28041" y="94658"/>
                  </a:lnTo>
                  <a:lnTo>
                    <a:pt x="27380" y="94923"/>
                  </a:lnTo>
                  <a:lnTo>
                    <a:pt x="26871" y="95188"/>
                  </a:lnTo>
                  <a:lnTo>
                    <a:pt x="26464" y="95364"/>
                  </a:lnTo>
                  <a:lnTo>
                    <a:pt x="26209" y="95541"/>
                  </a:lnTo>
                  <a:lnTo>
                    <a:pt x="26108" y="95541"/>
                  </a:lnTo>
                  <a:lnTo>
                    <a:pt x="23309" y="95099"/>
                  </a:lnTo>
                  <a:lnTo>
                    <a:pt x="11247" y="88035"/>
                  </a:lnTo>
                  <a:lnTo>
                    <a:pt x="4581" y="82561"/>
                  </a:lnTo>
                  <a:lnTo>
                    <a:pt x="5395" y="78411"/>
                  </a:lnTo>
                  <a:lnTo>
                    <a:pt x="5446" y="78322"/>
                  </a:lnTo>
                  <a:lnTo>
                    <a:pt x="5650" y="78058"/>
                  </a:lnTo>
                  <a:lnTo>
                    <a:pt x="6006" y="77704"/>
                  </a:lnTo>
                  <a:lnTo>
                    <a:pt x="6566" y="77263"/>
                  </a:lnTo>
                  <a:lnTo>
                    <a:pt x="7074" y="76910"/>
                  </a:lnTo>
                  <a:lnTo>
                    <a:pt x="7889" y="76292"/>
                  </a:lnTo>
                  <a:lnTo>
                    <a:pt x="8856" y="75585"/>
                  </a:lnTo>
                  <a:lnTo>
                    <a:pt x="9924" y="74790"/>
                  </a:lnTo>
                  <a:lnTo>
                    <a:pt x="10942" y="74084"/>
                  </a:lnTo>
                  <a:lnTo>
                    <a:pt x="11807" y="73466"/>
                  </a:lnTo>
                  <a:lnTo>
                    <a:pt x="12418" y="73024"/>
                  </a:lnTo>
                  <a:lnTo>
                    <a:pt x="12622" y="72848"/>
                  </a:lnTo>
                  <a:lnTo>
                    <a:pt x="15166" y="72230"/>
                  </a:lnTo>
                  <a:lnTo>
                    <a:pt x="12520" y="65166"/>
                  </a:lnTo>
                  <a:lnTo>
                    <a:pt x="8194" y="61987"/>
                  </a:lnTo>
                  <a:lnTo>
                    <a:pt x="7940" y="61810"/>
                  </a:lnTo>
                  <a:lnTo>
                    <a:pt x="7329" y="61369"/>
                  </a:lnTo>
                  <a:lnTo>
                    <a:pt x="6413" y="60751"/>
                  </a:lnTo>
                  <a:lnTo>
                    <a:pt x="5395" y="60044"/>
                  </a:lnTo>
                  <a:lnTo>
                    <a:pt x="4326" y="59250"/>
                  </a:lnTo>
                  <a:lnTo>
                    <a:pt x="3359" y="58631"/>
                  </a:lnTo>
                  <a:lnTo>
                    <a:pt x="2647" y="58013"/>
                  </a:lnTo>
                  <a:lnTo>
                    <a:pt x="2291" y="57748"/>
                  </a:lnTo>
                  <a:lnTo>
                    <a:pt x="2087" y="57484"/>
                  </a:lnTo>
                  <a:lnTo>
                    <a:pt x="1782" y="57130"/>
                  </a:lnTo>
                  <a:lnTo>
                    <a:pt x="1426" y="56512"/>
                  </a:lnTo>
                  <a:lnTo>
                    <a:pt x="1069" y="55894"/>
                  </a:lnTo>
                  <a:lnTo>
                    <a:pt x="662" y="55099"/>
                  </a:lnTo>
                  <a:lnTo>
                    <a:pt x="408" y="54128"/>
                  </a:lnTo>
                  <a:lnTo>
                    <a:pt x="204" y="53157"/>
                  </a:lnTo>
                  <a:lnTo>
                    <a:pt x="102" y="52009"/>
                  </a:lnTo>
                  <a:lnTo>
                    <a:pt x="102" y="49272"/>
                  </a:lnTo>
                  <a:lnTo>
                    <a:pt x="52" y="46358"/>
                  </a:lnTo>
                  <a:lnTo>
                    <a:pt x="1" y="43974"/>
                  </a:lnTo>
                  <a:lnTo>
                    <a:pt x="1" y="43002"/>
                  </a:lnTo>
                </a:path>
              </a:pathLst>
            </a:custGeom>
            <a:solidFill>
              <a:srgbClr val="B27F59"/>
            </a:solidFill>
            <a:ln>
              <a:noFill/>
            </a:ln>
          </p:spPr>
          <p:txBody>
            <a:bodyPr lIns="91425" tIns="91425" rIns="91425" bIns="91425" anchor="ctr" anchorCtr="0">
              <a:spAutoFit/>
            </a:bodyPr>
            <a:lstStyle/>
            <a:p>
              <a:pPr>
                <a:spcBef>
                  <a:spcPts val="0"/>
                </a:spcBef>
                <a:buNone/>
              </a:pPr>
              <a:endParaRPr/>
            </a:p>
          </p:txBody>
        </p:sp>
        <p:sp>
          <p:nvSpPr>
            <p:cNvPr id="741" name="Shape 741"/>
            <p:cNvSpPr/>
            <p:nvPr/>
          </p:nvSpPr>
          <p:spPr>
            <a:xfrm>
              <a:off x="482175" y="1035300"/>
              <a:ext cx="746850" cy="1437125"/>
            </a:xfrm>
            <a:custGeom>
              <a:avLst/>
              <a:gdLst/>
              <a:ahLst/>
              <a:cxnLst/>
              <a:rect l="0" t="0" r="0" b="0"/>
              <a:pathLst>
                <a:path w="29874" h="57485" extrusionOk="0">
                  <a:moveTo>
                    <a:pt x="4326" y="57484"/>
                  </a:moveTo>
                  <a:lnTo>
                    <a:pt x="4428" y="40884"/>
                  </a:lnTo>
                  <a:lnTo>
                    <a:pt x="2647" y="30906"/>
                  </a:lnTo>
                  <a:lnTo>
                    <a:pt x="1" y="30641"/>
                  </a:lnTo>
                  <a:lnTo>
                    <a:pt x="611" y="26667"/>
                  </a:lnTo>
                  <a:lnTo>
                    <a:pt x="1375" y="22871"/>
                  </a:lnTo>
                  <a:lnTo>
                    <a:pt x="2138" y="19162"/>
                  </a:lnTo>
                  <a:lnTo>
                    <a:pt x="2952" y="15807"/>
                  </a:lnTo>
                  <a:lnTo>
                    <a:pt x="3817" y="12893"/>
                  </a:lnTo>
                  <a:lnTo>
                    <a:pt x="4682" y="10420"/>
                  </a:lnTo>
                  <a:lnTo>
                    <a:pt x="5446" y="8566"/>
                  </a:lnTo>
                  <a:lnTo>
                    <a:pt x="6209" y="7330"/>
                  </a:lnTo>
                  <a:lnTo>
                    <a:pt x="7023" y="6358"/>
                  </a:lnTo>
                  <a:lnTo>
                    <a:pt x="8041" y="5211"/>
                  </a:lnTo>
                  <a:lnTo>
                    <a:pt x="9059" y="4063"/>
                  </a:lnTo>
                  <a:lnTo>
                    <a:pt x="10128" y="2826"/>
                  </a:lnTo>
                  <a:lnTo>
                    <a:pt x="11044" y="1767"/>
                  </a:lnTo>
                  <a:lnTo>
                    <a:pt x="11858" y="796"/>
                  </a:lnTo>
                  <a:lnTo>
                    <a:pt x="12367" y="266"/>
                  </a:lnTo>
                  <a:lnTo>
                    <a:pt x="12571" y="1"/>
                  </a:lnTo>
                  <a:lnTo>
                    <a:pt x="17252" y="7948"/>
                  </a:lnTo>
                  <a:lnTo>
                    <a:pt x="19288" y="4857"/>
                  </a:lnTo>
                  <a:lnTo>
                    <a:pt x="19288" y="4769"/>
                  </a:lnTo>
                  <a:lnTo>
                    <a:pt x="19390" y="4504"/>
                  </a:lnTo>
                  <a:lnTo>
                    <a:pt x="19593" y="4239"/>
                  </a:lnTo>
                  <a:lnTo>
                    <a:pt x="20051" y="3974"/>
                  </a:lnTo>
                  <a:lnTo>
                    <a:pt x="20357" y="3798"/>
                  </a:lnTo>
                  <a:lnTo>
                    <a:pt x="20662" y="3533"/>
                  </a:lnTo>
                  <a:lnTo>
                    <a:pt x="21018" y="3268"/>
                  </a:lnTo>
                  <a:lnTo>
                    <a:pt x="21425" y="3091"/>
                  </a:lnTo>
                  <a:lnTo>
                    <a:pt x="21883" y="3091"/>
                  </a:lnTo>
                  <a:lnTo>
                    <a:pt x="22392" y="3356"/>
                  </a:lnTo>
                  <a:lnTo>
                    <a:pt x="22952" y="4063"/>
                  </a:lnTo>
                  <a:lnTo>
                    <a:pt x="23614" y="5299"/>
                  </a:lnTo>
                  <a:lnTo>
                    <a:pt x="24428" y="7330"/>
                  </a:lnTo>
                  <a:lnTo>
                    <a:pt x="25395" y="10067"/>
                  </a:lnTo>
                  <a:lnTo>
                    <a:pt x="26464" y="13334"/>
                  </a:lnTo>
                  <a:lnTo>
                    <a:pt x="27481" y="16690"/>
                  </a:lnTo>
                  <a:lnTo>
                    <a:pt x="28397" y="19957"/>
                  </a:lnTo>
                  <a:lnTo>
                    <a:pt x="29161" y="22606"/>
                  </a:lnTo>
                  <a:lnTo>
                    <a:pt x="29670" y="24460"/>
                  </a:lnTo>
                  <a:lnTo>
                    <a:pt x="29873" y="25166"/>
                  </a:lnTo>
                  <a:lnTo>
                    <a:pt x="28703" y="29140"/>
                  </a:lnTo>
                  <a:lnTo>
                    <a:pt x="26922" y="34438"/>
                  </a:lnTo>
                  <a:lnTo>
                    <a:pt x="27685" y="37440"/>
                  </a:lnTo>
                  <a:lnTo>
                    <a:pt x="28194" y="41325"/>
                  </a:lnTo>
                  <a:lnTo>
                    <a:pt x="11451" y="49979"/>
                  </a:lnTo>
                  <a:lnTo>
                    <a:pt x="8397" y="55012"/>
                  </a:lnTo>
                  <a:lnTo>
                    <a:pt x="6464" y="56778"/>
                  </a:lnTo>
                  <a:lnTo>
                    <a:pt x="4326" y="57484"/>
                  </a:lnTo>
                </a:path>
              </a:pathLst>
            </a:custGeom>
            <a:solidFill>
              <a:srgbClr val="8CFF00"/>
            </a:solidFill>
            <a:ln>
              <a:noFill/>
            </a:ln>
          </p:spPr>
          <p:txBody>
            <a:bodyPr lIns="91425" tIns="91425" rIns="91425" bIns="91425" anchor="ctr" anchorCtr="0">
              <a:spAutoFit/>
            </a:bodyPr>
            <a:lstStyle/>
            <a:p>
              <a:pPr>
                <a:spcBef>
                  <a:spcPts val="0"/>
                </a:spcBef>
                <a:buNone/>
              </a:pPr>
              <a:endParaRPr/>
            </a:p>
          </p:txBody>
        </p:sp>
        <p:sp>
          <p:nvSpPr>
            <p:cNvPr id="742" name="Shape 742"/>
            <p:cNvSpPr/>
            <p:nvPr/>
          </p:nvSpPr>
          <p:spPr>
            <a:xfrm>
              <a:off x="770975" y="280350"/>
              <a:ext cx="430050" cy="953650"/>
            </a:xfrm>
            <a:custGeom>
              <a:avLst/>
              <a:gdLst/>
              <a:ahLst/>
              <a:cxnLst/>
              <a:rect l="0" t="0" r="0" b="0"/>
              <a:pathLst>
                <a:path w="17202" h="38146" extrusionOk="0">
                  <a:moveTo>
                    <a:pt x="1426" y="24724"/>
                  </a:moveTo>
                  <a:lnTo>
                    <a:pt x="1273" y="23841"/>
                  </a:lnTo>
                  <a:lnTo>
                    <a:pt x="1019" y="23046"/>
                  </a:lnTo>
                  <a:lnTo>
                    <a:pt x="764" y="22340"/>
                  </a:lnTo>
                  <a:lnTo>
                    <a:pt x="662" y="21634"/>
                  </a:lnTo>
                  <a:lnTo>
                    <a:pt x="459" y="19161"/>
                  </a:lnTo>
                  <a:lnTo>
                    <a:pt x="255" y="16777"/>
                  </a:lnTo>
                  <a:lnTo>
                    <a:pt x="52" y="14481"/>
                  </a:lnTo>
                  <a:lnTo>
                    <a:pt x="1" y="12186"/>
                  </a:lnTo>
                  <a:lnTo>
                    <a:pt x="52" y="12009"/>
                  </a:lnTo>
                  <a:lnTo>
                    <a:pt x="153" y="11921"/>
                  </a:lnTo>
                  <a:lnTo>
                    <a:pt x="204" y="11744"/>
                  </a:lnTo>
                  <a:lnTo>
                    <a:pt x="255" y="11479"/>
                  </a:lnTo>
                  <a:lnTo>
                    <a:pt x="662" y="11479"/>
                  </a:lnTo>
                  <a:lnTo>
                    <a:pt x="1069" y="11479"/>
                  </a:lnTo>
                  <a:lnTo>
                    <a:pt x="1477" y="11567"/>
                  </a:lnTo>
                  <a:lnTo>
                    <a:pt x="1884" y="11656"/>
                  </a:lnTo>
                  <a:lnTo>
                    <a:pt x="2240" y="11656"/>
                  </a:lnTo>
                  <a:lnTo>
                    <a:pt x="2596" y="11567"/>
                  </a:lnTo>
                  <a:lnTo>
                    <a:pt x="2952" y="11391"/>
                  </a:lnTo>
                  <a:lnTo>
                    <a:pt x="3207" y="11038"/>
                  </a:lnTo>
                  <a:lnTo>
                    <a:pt x="3512" y="10508"/>
                  </a:lnTo>
                  <a:lnTo>
                    <a:pt x="3817" y="9801"/>
                  </a:lnTo>
                  <a:lnTo>
                    <a:pt x="4174" y="9095"/>
                  </a:lnTo>
                  <a:lnTo>
                    <a:pt x="4479" y="8389"/>
                  </a:lnTo>
                  <a:lnTo>
                    <a:pt x="4479" y="8212"/>
                  </a:lnTo>
                  <a:lnTo>
                    <a:pt x="4530" y="7947"/>
                  </a:lnTo>
                  <a:lnTo>
                    <a:pt x="4581" y="7771"/>
                  </a:lnTo>
                  <a:lnTo>
                    <a:pt x="4581" y="7506"/>
                  </a:lnTo>
                  <a:lnTo>
                    <a:pt x="4734" y="7329"/>
                  </a:lnTo>
                  <a:lnTo>
                    <a:pt x="4835" y="7064"/>
                  </a:lnTo>
                  <a:lnTo>
                    <a:pt x="4988" y="6888"/>
                  </a:lnTo>
                  <a:lnTo>
                    <a:pt x="5090" y="6623"/>
                  </a:lnTo>
                  <a:lnTo>
                    <a:pt x="5192" y="6005"/>
                  </a:lnTo>
                  <a:lnTo>
                    <a:pt x="5395" y="5475"/>
                  </a:lnTo>
                  <a:lnTo>
                    <a:pt x="5548" y="5033"/>
                  </a:lnTo>
                  <a:lnTo>
                    <a:pt x="5599" y="4415"/>
                  </a:lnTo>
                  <a:lnTo>
                    <a:pt x="5904" y="4415"/>
                  </a:lnTo>
                  <a:lnTo>
                    <a:pt x="6209" y="4503"/>
                  </a:lnTo>
                  <a:lnTo>
                    <a:pt x="6464" y="4415"/>
                  </a:lnTo>
                  <a:lnTo>
                    <a:pt x="6718" y="4239"/>
                  </a:lnTo>
                  <a:lnTo>
                    <a:pt x="7024" y="3709"/>
                  </a:lnTo>
                  <a:lnTo>
                    <a:pt x="7329" y="3267"/>
                  </a:lnTo>
                  <a:lnTo>
                    <a:pt x="7634" y="2737"/>
                  </a:lnTo>
                  <a:lnTo>
                    <a:pt x="7889" y="2296"/>
                  </a:lnTo>
                  <a:lnTo>
                    <a:pt x="8194" y="1766"/>
                  </a:lnTo>
                  <a:lnTo>
                    <a:pt x="8449" y="1236"/>
                  </a:lnTo>
                  <a:lnTo>
                    <a:pt x="8703" y="618"/>
                  </a:lnTo>
                  <a:lnTo>
                    <a:pt x="8907" y="0"/>
                  </a:lnTo>
                  <a:lnTo>
                    <a:pt x="9263" y="177"/>
                  </a:lnTo>
                  <a:lnTo>
                    <a:pt x="9568" y="530"/>
                  </a:lnTo>
                  <a:lnTo>
                    <a:pt x="9772" y="1148"/>
                  </a:lnTo>
                  <a:lnTo>
                    <a:pt x="9975" y="1854"/>
                  </a:lnTo>
                  <a:lnTo>
                    <a:pt x="10179" y="2649"/>
                  </a:lnTo>
                  <a:lnTo>
                    <a:pt x="10331" y="3356"/>
                  </a:lnTo>
                  <a:lnTo>
                    <a:pt x="10535" y="3974"/>
                  </a:lnTo>
                  <a:lnTo>
                    <a:pt x="10790" y="4415"/>
                  </a:lnTo>
                  <a:lnTo>
                    <a:pt x="11095" y="4680"/>
                  </a:lnTo>
                  <a:lnTo>
                    <a:pt x="11451" y="4768"/>
                  </a:lnTo>
                  <a:lnTo>
                    <a:pt x="11807" y="4945"/>
                  </a:lnTo>
                  <a:lnTo>
                    <a:pt x="12214" y="4945"/>
                  </a:lnTo>
                  <a:lnTo>
                    <a:pt x="12571" y="4945"/>
                  </a:lnTo>
                  <a:lnTo>
                    <a:pt x="12927" y="4768"/>
                  </a:lnTo>
                  <a:lnTo>
                    <a:pt x="13283" y="4680"/>
                  </a:lnTo>
                  <a:lnTo>
                    <a:pt x="13588" y="4415"/>
                  </a:lnTo>
                  <a:lnTo>
                    <a:pt x="13741" y="4062"/>
                  </a:lnTo>
                  <a:lnTo>
                    <a:pt x="13741" y="3356"/>
                  </a:lnTo>
                  <a:lnTo>
                    <a:pt x="13741" y="2473"/>
                  </a:lnTo>
                  <a:lnTo>
                    <a:pt x="13741" y="1590"/>
                  </a:lnTo>
                  <a:lnTo>
                    <a:pt x="14046" y="1678"/>
                  </a:lnTo>
                  <a:lnTo>
                    <a:pt x="14403" y="1766"/>
                  </a:lnTo>
                  <a:lnTo>
                    <a:pt x="14708" y="1943"/>
                  </a:lnTo>
                  <a:lnTo>
                    <a:pt x="15013" y="2296"/>
                  </a:lnTo>
                  <a:lnTo>
                    <a:pt x="15268" y="2561"/>
                  </a:lnTo>
                  <a:lnTo>
                    <a:pt x="15522" y="3002"/>
                  </a:lnTo>
                  <a:lnTo>
                    <a:pt x="15726" y="3356"/>
                  </a:lnTo>
                  <a:lnTo>
                    <a:pt x="15879" y="3797"/>
                  </a:lnTo>
                  <a:lnTo>
                    <a:pt x="16184" y="4415"/>
                  </a:lnTo>
                  <a:lnTo>
                    <a:pt x="16489" y="4857"/>
                  </a:lnTo>
                  <a:lnTo>
                    <a:pt x="16795" y="5122"/>
                  </a:lnTo>
                  <a:lnTo>
                    <a:pt x="17151" y="5122"/>
                  </a:lnTo>
                  <a:lnTo>
                    <a:pt x="17151" y="7859"/>
                  </a:lnTo>
                  <a:lnTo>
                    <a:pt x="17202" y="10596"/>
                  </a:lnTo>
                  <a:lnTo>
                    <a:pt x="17202" y="13333"/>
                  </a:lnTo>
                  <a:lnTo>
                    <a:pt x="17049" y="16071"/>
                  </a:lnTo>
                  <a:lnTo>
                    <a:pt x="16896" y="17219"/>
                  </a:lnTo>
                  <a:lnTo>
                    <a:pt x="16744" y="18278"/>
                  </a:lnTo>
                  <a:lnTo>
                    <a:pt x="16489" y="19338"/>
                  </a:lnTo>
                  <a:lnTo>
                    <a:pt x="16235" y="20397"/>
                  </a:lnTo>
                  <a:lnTo>
                    <a:pt x="15929" y="21369"/>
                  </a:lnTo>
                  <a:lnTo>
                    <a:pt x="15675" y="22428"/>
                  </a:lnTo>
                  <a:lnTo>
                    <a:pt x="15370" y="23400"/>
                  </a:lnTo>
                  <a:lnTo>
                    <a:pt x="15115" y="24459"/>
                  </a:lnTo>
                  <a:lnTo>
                    <a:pt x="14912" y="25077"/>
                  </a:lnTo>
                  <a:lnTo>
                    <a:pt x="14708" y="25784"/>
                  </a:lnTo>
                  <a:lnTo>
                    <a:pt x="14505" y="26402"/>
                  </a:lnTo>
                  <a:lnTo>
                    <a:pt x="14250" y="27020"/>
                  </a:lnTo>
                  <a:lnTo>
                    <a:pt x="13996" y="27550"/>
                  </a:lnTo>
                  <a:lnTo>
                    <a:pt x="13690" y="28168"/>
                  </a:lnTo>
                  <a:lnTo>
                    <a:pt x="13385" y="28786"/>
                  </a:lnTo>
                  <a:lnTo>
                    <a:pt x="13080" y="29316"/>
                  </a:lnTo>
                  <a:lnTo>
                    <a:pt x="12876" y="29581"/>
                  </a:lnTo>
                  <a:lnTo>
                    <a:pt x="12723" y="29757"/>
                  </a:lnTo>
                  <a:lnTo>
                    <a:pt x="12571" y="30022"/>
                  </a:lnTo>
                  <a:lnTo>
                    <a:pt x="12367" y="30199"/>
                  </a:lnTo>
                  <a:lnTo>
                    <a:pt x="12214" y="30375"/>
                  </a:lnTo>
                  <a:lnTo>
                    <a:pt x="12011" y="30552"/>
                  </a:lnTo>
                  <a:lnTo>
                    <a:pt x="11807" y="30729"/>
                  </a:lnTo>
                  <a:lnTo>
                    <a:pt x="11553" y="30905"/>
                  </a:lnTo>
                  <a:lnTo>
                    <a:pt x="11248" y="30994"/>
                  </a:lnTo>
                  <a:lnTo>
                    <a:pt x="10993" y="31082"/>
                  </a:lnTo>
                  <a:lnTo>
                    <a:pt x="10688" y="31082"/>
                  </a:lnTo>
                  <a:lnTo>
                    <a:pt x="10382" y="30994"/>
                  </a:lnTo>
                  <a:lnTo>
                    <a:pt x="10128" y="30994"/>
                  </a:lnTo>
                  <a:lnTo>
                    <a:pt x="9924" y="31082"/>
                  </a:lnTo>
                  <a:lnTo>
                    <a:pt x="9670" y="31170"/>
                  </a:lnTo>
                  <a:lnTo>
                    <a:pt x="9517" y="31347"/>
                  </a:lnTo>
                  <a:lnTo>
                    <a:pt x="9212" y="32848"/>
                  </a:lnTo>
                  <a:lnTo>
                    <a:pt x="9161" y="34526"/>
                  </a:lnTo>
                  <a:lnTo>
                    <a:pt x="9008" y="36115"/>
                  </a:lnTo>
                  <a:lnTo>
                    <a:pt x="8398" y="37263"/>
                  </a:lnTo>
                  <a:lnTo>
                    <a:pt x="7991" y="37616"/>
                  </a:lnTo>
                  <a:lnTo>
                    <a:pt x="7634" y="37881"/>
                  </a:lnTo>
                  <a:lnTo>
                    <a:pt x="7227" y="38058"/>
                  </a:lnTo>
                  <a:lnTo>
                    <a:pt x="6820" y="38146"/>
                  </a:lnTo>
                  <a:lnTo>
                    <a:pt x="6362" y="38146"/>
                  </a:lnTo>
                  <a:lnTo>
                    <a:pt x="5955" y="38058"/>
                  </a:lnTo>
                  <a:lnTo>
                    <a:pt x="5599" y="37969"/>
                  </a:lnTo>
                  <a:lnTo>
                    <a:pt x="5192" y="37704"/>
                  </a:lnTo>
                  <a:lnTo>
                    <a:pt x="5090" y="37528"/>
                  </a:lnTo>
                  <a:lnTo>
                    <a:pt x="4937" y="37263"/>
                  </a:lnTo>
                  <a:lnTo>
                    <a:pt x="4784" y="36910"/>
                  </a:lnTo>
                  <a:lnTo>
                    <a:pt x="4581" y="36645"/>
                  </a:lnTo>
                  <a:lnTo>
                    <a:pt x="4377" y="36468"/>
                  </a:lnTo>
                  <a:lnTo>
                    <a:pt x="4123" y="36380"/>
                  </a:lnTo>
                  <a:lnTo>
                    <a:pt x="3919" y="36203"/>
                  </a:lnTo>
                  <a:lnTo>
                    <a:pt x="3716" y="36027"/>
                  </a:lnTo>
                  <a:lnTo>
                    <a:pt x="3512" y="35938"/>
                  </a:lnTo>
                  <a:lnTo>
                    <a:pt x="3359" y="35762"/>
                  </a:lnTo>
                  <a:lnTo>
                    <a:pt x="3156" y="35497"/>
                  </a:lnTo>
                  <a:lnTo>
                    <a:pt x="2952" y="35320"/>
                  </a:lnTo>
                  <a:lnTo>
                    <a:pt x="2596" y="34614"/>
                  </a:lnTo>
                  <a:lnTo>
                    <a:pt x="2240" y="33996"/>
                  </a:lnTo>
                  <a:lnTo>
                    <a:pt x="1884" y="33289"/>
                  </a:lnTo>
                  <a:lnTo>
                    <a:pt x="1527" y="32671"/>
                  </a:lnTo>
                  <a:lnTo>
                    <a:pt x="1324" y="32406"/>
                  </a:lnTo>
                  <a:lnTo>
                    <a:pt x="1120" y="32230"/>
                  </a:lnTo>
                  <a:lnTo>
                    <a:pt x="917" y="32053"/>
                  </a:lnTo>
                  <a:lnTo>
                    <a:pt x="713" y="31965"/>
                  </a:lnTo>
                  <a:lnTo>
                    <a:pt x="510" y="31788"/>
                  </a:lnTo>
                  <a:lnTo>
                    <a:pt x="357" y="31612"/>
                  </a:lnTo>
                  <a:lnTo>
                    <a:pt x="153" y="31347"/>
                  </a:lnTo>
                  <a:lnTo>
                    <a:pt x="1" y="31082"/>
                  </a:lnTo>
                  <a:lnTo>
                    <a:pt x="408" y="30640"/>
                  </a:lnTo>
                  <a:lnTo>
                    <a:pt x="764" y="29934"/>
                  </a:lnTo>
                  <a:lnTo>
                    <a:pt x="1019" y="29228"/>
                  </a:lnTo>
                  <a:lnTo>
                    <a:pt x="1222" y="28433"/>
                  </a:lnTo>
                  <a:lnTo>
                    <a:pt x="1375" y="27461"/>
                  </a:lnTo>
                  <a:lnTo>
                    <a:pt x="1426" y="26578"/>
                  </a:lnTo>
                  <a:lnTo>
                    <a:pt x="1426" y="25607"/>
                  </a:lnTo>
                  <a:lnTo>
                    <a:pt x="1426" y="24724"/>
                  </a:lnTo>
                </a:path>
              </a:pathLst>
            </a:custGeom>
            <a:solidFill>
              <a:srgbClr val="F2CCB2"/>
            </a:solidFill>
            <a:ln>
              <a:noFill/>
            </a:ln>
          </p:spPr>
          <p:txBody>
            <a:bodyPr lIns="91425" tIns="91425" rIns="91425" bIns="91425" anchor="ctr" anchorCtr="0">
              <a:spAutoFit/>
            </a:bodyPr>
            <a:lstStyle/>
            <a:p>
              <a:pPr>
                <a:spcBef>
                  <a:spcPts val="0"/>
                </a:spcBef>
                <a:buNone/>
              </a:pPr>
              <a:endParaRPr/>
            </a:p>
          </p:txBody>
        </p:sp>
        <p:sp>
          <p:nvSpPr>
            <p:cNvPr id="743" name="Shape 743"/>
            <p:cNvSpPr/>
            <p:nvPr/>
          </p:nvSpPr>
          <p:spPr>
            <a:xfrm>
              <a:off x="706100" y="194250"/>
              <a:ext cx="47100" cy="176625"/>
            </a:xfrm>
            <a:custGeom>
              <a:avLst/>
              <a:gdLst/>
              <a:ahLst/>
              <a:cxnLst/>
              <a:rect l="0" t="0" r="0" b="0"/>
              <a:pathLst>
                <a:path w="1884" h="7065" extrusionOk="0">
                  <a:moveTo>
                    <a:pt x="1731" y="3003"/>
                  </a:moveTo>
                  <a:lnTo>
                    <a:pt x="1883" y="1943"/>
                  </a:lnTo>
                  <a:lnTo>
                    <a:pt x="1883" y="795"/>
                  </a:lnTo>
                  <a:lnTo>
                    <a:pt x="1629" y="0"/>
                  </a:lnTo>
                  <a:lnTo>
                    <a:pt x="1069" y="177"/>
                  </a:lnTo>
                  <a:lnTo>
                    <a:pt x="357" y="1502"/>
                  </a:lnTo>
                  <a:lnTo>
                    <a:pt x="0" y="3179"/>
                  </a:lnTo>
                  <a:lnTo>
                    <a:pt x="0" y="5122"/>
                  </a:lnTo>
                  <a:lnTo>
                    <a:pt x="204" y="6976"/>
                  </a:lnTo>
                  <a:lnTo>
                    <a:pt x="662" y="7064"/>
                  </a:lnTo>
                  <a:lnTo>
                    <a:pt x="967" y="6888"/>
                  </a:lnTo>
                  <a:lnTo>
                    <a:pt x="1171" y="6446"/>
                  </a:lnTo>
                  <a:lnTo>
                    <a:pt x="1323" y="5828"/>
                  </a:lnTo>
                  <a:lnTo>
                    <a:pt x="1425" y="5122"/>
                  </a:lnTo>
                  <a:lnTo>
                    <a:pt x="1527" y="4415"/>
                  </a:lnTo>
                  <a:lnTo>
                    <a:pt x="1629" y="3621"/>
                  </a:lnTo>
                  <a:lnTo>
                    <a:pt x="1731" y="3003"/>
                  </a:lnTo>
                </a:path>
              </a:pathLst>
            </a:custGeom>
            <a:solidFill>
              <a:srgbClr val="8CFF00"/>
            </a:solidFill>
            <a:ln>
              <a:noFill/>
            </a:ln>
          </p:spPr>
          <p:txBody>
            <a:bodyPr lIns="91425" tIns="91425" rIns="91425" bIns="91425" anchor="ctr" anchorCtr="0">
              <a:spAutoFit/>
            </a:bodyPr>
            <a:lstStyle/>
            <a:p>
              <a:pPr>
                <a:spcBef>
                  <a:spcPts val="0"/>
                </a:spcBef>
                <a:buNone/>
              </a:pPr>
              <a:endParaRPr/>
            </a:p>
          </p:txBody>
        </p:sp>
        <p:sp>
          <p:nvSpPr>
            <p:cNvPr id="744" name="Shape 744"/>
            <p:cNvSpPr/>
            <p:nvPr/>
          </p:nvSpPr>
          <p:spPr>
            <a:xfrm>
              <a:off x="400750" y="1960250"/>
              <a:ext cx="204850" cy="562950"/>
            </a:xfrm>
            <a:custGeom>
              <a:avLst/>
              <a:gdLst/>
              <a:ahLst/>
              <a:cxnLst/>
              <a:rect l="0" t="0" r="0" b="0"/>
              <a:pathLst>
                <a:path w="8194" h="22518" extrusionOk="0">
                  <a:moveTo>
                    <a:pt x="4937" y="1"/>
                  </a:moveTo>
                  <a:lnTo>
                    <a:pt x="4275" y="89"/>
                  </a:lnTo>
                  <a:lnTo>
                    <a:pt x="3665" y="354"/>
                  </a:lnTo>
                  <a:lnTo>
                    <a:pt x="3054" y="707"/>
                  </a:lnTo>
                  <a:lnTo>
                    <a:pt x="2545" y="1237"/>
                  </a:lnTo>
                  <a:lnTo>
                    <a:pt x="2087" y="1943"/>
                  </a:lnTo>
                  <a:lnTo>
                    <a:pt x="1629" y="2650"/>
                  </a:lnTo>
                  <a:lnTo>
                    <a:pt x="1273" y="3444"/>
                  </a:lnTo>
                  <a:lnTo>
                    <a:pt x="967" y="4327"/>
                  </a:lnTo>
                  <a:lnTo>
                    <a:pt x="408" y="6888"/>
                  </a:lnTo>
                  <a:lnTo>
                    <a:pt x="51" y="9625"/>
                  </a:lnTo>
                  <a:lnTo>
                    <a:pt x="1" y="12363"/>
                  </a:lnTo>
                  <a:lnTo>
                    <a:pt x="204" y="15188"/>
                  </a:lnTo>
                  <a:lnTo>
                    <a:pt x="357" y="16160"/>
                  </a:lnTo>
                  <a:lnTo>
                    <a:pt x="611" y="17131"/>
                  </a:lnTo>
                  <a:lnTo>
                    <a:pt x="815" y="18014"/>
                  </a:lnTo>
                  <a:lnTo>
                    <a:pt x="1120" y="18897"/>
                  </a:lnTo>
                  <a:lnTo>
                    <a:pt x="1425" y="19780"/>
                  </a:lnTo>
                  <a:lnTo>
                    <a:pt x="1782" y="20575"/>
                  </a:lnTo>
                  <a:lnTo>
                    <a:pt x="2138" y="21458"/>
                  </a:lnTo>
                  <a:lnTo>
                    <a:pt x="2494" y="22252"/>
                  </a:lnTo>
                  <a:lnTo>
                    <a:pt x="3207" y="22429"/>
                  </a:lnTo>
                  <a:lnTo>
                    <a:pt x="3970" y="22517"/>
                  </a:lnTo>
                  <a:lnTo>
                    <a:pt x="4682" y="22517"/>
                  </a:lnTo>
                  <a:lnTo>
                    <a:pt x="5395" y="22517"/>
                  </a:lnTo>
                  <a:lnTo>
                    <a:pt x="6107" y="22341"/>
                  </a:lnTo>
                  <a:lnTo>
                    <a:pt x="6820" y="22076"/>
                  </a:lnTo>
                  <a:lnTo>
                    <a:pt x="7532" y="21722"/>
                  </a:lnTo>
                  <a:lnTo>
                    <a:pt x="8194" y="21104"/>
                  </a:lnTo>
                  <a:lnTo>
                    <a:pt x="8194" y="16954"/>
                  </a:lnTo>
                  <a:lnTo>
                    <a:pt x="8194" y="12804"/>
                  </a:lnTo>
                  <a:lnTo>
                    <a:pt x="8194" y="8742"/>
                  </a:lnTo>
                  <a:lnTo>
                    <a:pt x="8194" y="4592"/>
                  </a:lnTo>
                  <a:lnTo>
                    <a:pt x="7838" y="4062"/>
                  </a:lnTo>
                  <a:lnTo>
                    <a:pt x="7481" y="3444"/>
                  </a:lnTo>
                  <a:lnTo>
                    <a:pt x="7125" y="2738"/>
                  </a:lnTo>
                  <a:lnTo>
                    <a:pt x="6769" y="2120"/>
                  </a:lnTo>
                  <a:lnTo>
                    <a:pt x="6362" y="1590"/>
                  </a:lnTo>
                  <a:lnTo>
                    <a:pt x="5955" y="1149"/>
                  </a:lnTo>
                  <a:lnTo>
                    <a:pt x="5548" y="795"/>
                  </a:lnTo>
                  <a:lnTo>
                    <a:pt x="5039" y="707"/>
                  </a:lnTo>
                  <a:lnTo>
                    <a:pt x="5039" y="442"/>
                  </a:lnTo>
                  <a:lnTo>
                    <a:pt x="5039" y="266"/>
                  </a:lnTo>
                  <a:lnTo>
                    <a:pt x="4988" y="89"/>
                  </a:lnTo>
                  <a:lnTo>
                    <a:pt x="4937" y="1"/>
                  </a:lnTo>
                </a:path>
              </a:pathLst>
            </a:custGeom>
            <a:solidFill>
              <a:srgbClr val="0019E5"/>
            </a:solidFill>
            <a:ln>
              <a:noFill/>
            </a:ln>
          </p:spPr>
          <p:txBody>
            <a:bodyPr lIns="91425" tIns="91425" rIns="91425" bIns="91425" anchor="ctr" anchorCtr="0">
              <a:spAutoFit/>
            </a:bodyPr>
            <a:lstStyle/>
            <a:p>
              <a:pPr>
                <a:spcBef>
                  <a:spcPts val="0"/>
                </a:spcBef>
                <a:buNone/>
              </a:pPr>
              <a:endParaRPr/>
            </a:p>
          </p:txBody>
        </p:sp>
        <p:sp>
          <p:nvSpPr>
            <p:cNvPr id="745" name="Shape 745"/>
            <p:cNvSpPr/>
            <p:nvPr/>
          </p:nvSpPr>
          <p:spPr>
            <a:xfrm>
              <a:off x="688275" y="1834425"/>
              <a:ext cx="1075100" cy="741750"/>
            </a:xfrm>
            <a:custGeom>
              <a:avLst/>
              <a:gdLst/>
              <a:ahLst/>
              <a:cxnLst/>
              <a:rect l="0" t="0" r="0" b="0"/>
              <a:pathLst>
                <a:path w="43004" h="29670" extrusionOk="0">
                  <a:moveTo>
                    <a:pt x="153" y="23047"/>
                  </a:moveTo>
                  <a:lnTo>
                    <a:pt x="103" y="22164"/>
                  </a:lnTo>
                  <a:lnTo>
                    <a:pt x="1" y="21016"/>
                  </a:lnTo>
                  <a:lnTo>
                    <a:pt x="1" y="19956"/>
                  </a:lnTo>
                  <a:lnTo>
                    <a:pt x="255" y="19338"/>
                  </a:lnTo>
                  <a:lnTo>
                    <a:pt x="611" y="19073"/>
                  </a:lnTo>
                  <a:lnTo>
                    <a:pt x="1120" y="18808"/>
                  </a:lnTo>
                  <a:lnTo>
                    <a:pt x="1731" y="18367"/>
                  </a:lnTo>
                  <a:lnTo>
                    <a:pt x="2393" y="17925"/>
                  </a:lnTo>
                  <a:lnTo>
                    <a:pt x="3105" y="17484"/>
                  </a:lnTo>
                  <a:lnTo>
                    <a:pt x="3767" y="17042"/>
                  </a:lnTo>
                  <a:lnTo>
                    <a:pt x="4377" y="16601"/>
                  </a:lnTo>
                  <a:lnTo>
                    <a:pt x="4835" y="16248"/>
                  </a:lnTo>
                  <a:lnTo>
                    <a:pt x="5141" y="16071"/>
                  </a:lnTo>
                  <a:lnTo>
                    <a:pt x="5599" y="15718"/>
                  </a:lnTo>
                  <a:lnTo>
                    <a:pt x="6209" y="15365"/>
                  </a:lnTo>
                  <a:lnTo>
                    <a:pt x="6973" y="15012"/>
                  </a:lnTo>
                  <a:lnTo>
                    <a:pt x="7838" y="14570"/>
                  </a:lnTo>
                  <a:lnTo>
                    <a:pt x="8754" y="14040"/>
                  </a:lnTo>
                  <a:lnTo>
                    <a:pt x="9772" y="13510"/>
                  </a:lnTo>
                  <a:lnTo>
                    <a:pt x="10790" y="12981"/>
                  </a:lnTo>
                  <a:lnTo>
                    <a:pt x="11807" y="12539"/>
                  </a:lnTo>
                  <a:lnTo>
                    <a:pt x="12825" y="12009"/>
                  </a:lnTo>
                  <a:lnTo>
                    <a:pt x="13792" y="11480"/>
                  </a:lnTo>
                  <a:lnTo>
                    <a:pt x="14708" y="11038"/>
                  </a:lnTo>
                  <a:lnTo>
                    <a:pt x="15472" y="10685"/>
                  </a:lnTo>
                  <a:lnTo>
                    <a:pt x="16133" y="10332"/>
                  </a:lnTo>
                  <a:lnTo>
                    <a:pt x="16693" y="9978"/>
                  </a:lnTo>
                  <a:lnTo>
                    <a:pt x="17049" y="9802"/>
                  </a:lnTo>
                  <a:lnTo>
                    <a:pt x="17456" y="9537"/>
                  </a:lnTo>
                  <a:lnTo>
                    <a:pt x="18067" y="9095"/>
                  </a:lnTo>
                  <a:lnTo>
                    <a:pt x="18932" y="8566"/>
                  </a:lnTo>
                  <a:lnTo>
                    <a:pt x="19950" y="7859"/>
                  </a:lnTo>
                  <a:lnTo>
                    <a:pt x="21120" y="7065"/>
                  </a:lnTo>
                  <a:lnTo>
                    <a:pt x="22342" y="6270"/>
                  </a:lnTo>
                  <a:lnTo>
                    <a:pt x="23665" y="5387"/>
                  </a:lnTo>
                  <a:lnTo>
                    <a:pt x="25039" y="4504"/>
                  </a:lnTo>
                  <a:lnTo>
                    <a:pt x="26413" y="3621"/>
                  </a:lnTo>
                  <a:lnTo>
                    <a:pt x="27736" y="2826"/>
                  </a:lnTo>
                  <a:lnTo>
                    <a:pt x="28958" y="2031"/>
                  </a:lnTo>
                  <a:lnTo>
                    <a:pt x="30077" y="1325"/>
                  </a:lnTo>
                  <a:lnTo>
                    <a:pt x="31044" y="795"/>
                  </a:lnTo>
                  <a:lnTo>
                    <a:pt x="31858" y="354"/>
                  </a:lnTo>
                  <a:lnTo>
                    <a:pt x="32469" y="89"/>
                  </a:lnTo>
                  <a:lnTo>
                    <a:pt x="32774" y="0"/>
                  </a:lnTo>
                  <a:lnTo>
                    <a:pt x="33181" y="177"/>
                  </a:lnTo>
                  <a:lnTo>
                    <a:pt x="33589" y="442"/>
                  </a:lnTo>
                  <a:lnTo>
                    <a:pt x="33996" y="795"/>
                  </a:lnTo>
                  <a:lnTo>
                    <a:pt x="34403" y="1237"/>
                  </a:lnTo>
                  <a:lnTo>
                    <a:pt x="34759" y="1590"/>
                  </a:lnTo>
                  <a:lnTo>
                    <a:pt x="35014" y="1943"/>
                  </a:lnTo>
                  <a:lnTo>
                    <a:pt x="35217" y="2120"/>
                  </a:lnTo>
                  <a:lnTo>
                    <a:pt x="35268" y="2208"/>
                  </a:lnTo>
                  <a:lnTo>
                    <a:pt x="43003" y="6093"/>
                  </a:lnTo>
                  <a:lnTo>
                    <a:pt x="42647" y="9184"/>
                  </a:lnTo>
                  <a:lnTo>
                    <a:pt x="42545" y="9272"/>
                  </a:lnTo>
                  <a:lnTo>
                    <a:pt x="42342" y="9537"/>
                  </a:lnTo>
                  <a:lnTo>
                    <a:pt x="41986" y="9890"/>
                  </a:lnTo>
                  <a:lnTo>
                    <a:pt x="41477" y="10420"/>
                  </a:lnTo>
                  <a:lnTo>
                    <a:pt x="40917" y="11038"/>
                  </a:lnTo>
                  <a:lnTo>
                    <a:pt x="40204" y="11744"/>
                  </a:lnTo>
                  <a:lnTo>
                    <a:pt x="39441" y="12539"/>
                  </a:lnTo>
                  <a:lnTo>
                    <a:pt x="38627" y="13334"/>
                  </a:lnTo>
                  <a:lnTo>
                    <a:pt x="37762" y="14305"/>
                  </a:lnTo>
                  <a:lnTo>
                    <a:pt x="36846" y="15188"/>
                  </a:lnTo>
                  <a:lnTo>
                    <a:pt x="35930" y="16071"/>
                  </a:lnTo>
                  <a:lnTo>
                    <a:pt x="35014" y="17042"/>
                  </a:lnTo>
                  <a:lnTo>
                    <a:pt x="34098" y="17925"/>
                  </a:lnTo>
                  <a:lnTo>
                    <a:pt x="33181" y="18720"/>
                  </a:lnTo>
                  <a:lnTo>
                    <a:pt x="32316" y="19515"/>
                  </a:lnTo>
                  <a:lnTo>
                    <a:pt x="31502" y="20221"/>
                  </a:lnTo>
                  <a:lnTo>
                    <a:pt x="30688" y="20928"/>
                  </a:lnTo>
                  <a:lnTo>
                    <a:pt x="29772" y="21634"/>
                  </a:lnTo>
                  <a:lnTo>
                    <a:pt x="28805" y="22340"/>
                  </a:lnTo>
                  <a:lnTo>
                    <a:pt x="27787" y="23135"/>
                  </a:lnTo>
                  <a:lnTo>
                    <a:pt x="26769" y="23930"/>
                  </a:lnTo>
                  <a:lnTo>
                    <a:pt x="25751" y="24725"/>
                  </a:lnTo>
                  <a:lnTo>
                    <a:pt x="24683" y="25431"/>
                  </a:lnTo>
                  <a:lnTo>
                    <a:pt x="23665" y="26137"/>
                  </a:lnTo>
                  <a:lnTo>
                    <a:pt x="22698" y="26844"/>
                  </a:lnTo>
                  <a:lnTo>
                    <a:pt x="21782" y="27462"/>
                  </a:lnTo>
                  <a:lnTo>
                    <a:pt x="20968" y="28080"/>
                  </a:lnTo>
                  <a:lnTo>
                    <a:pt x="20204" y="28610"/>
                  </a:lnTo>
                  <a:lnTo>
                    <a:pt x="19543" y="28963"/>
                  </a:lnTo>
                  <a:lnTo>
                    <a:pt x="19034" y="29316"/>
                  </a:lnTo>
                  <a:lnTo>
                    <a:pt x="18627" y="29581"/>
                  </a:lnTo>
                  <a:lnTo>
                    <a:pt x="18423" y="29669"/>
                  </a:lnTo>
                  <a:lnTo>
                    <a:pt x="18016" y="29669"/>
                  </a:lnTo>
                  <a:lnTo>
                    <a:pt x="17304" y="29493"/>
                  </a:lnTo>
                  <a:lnTo>
                    <a:pt x="16489" y="29316"/>
                  </a:lnTo>
                  <a:lnTo>
                    <a:pt x="15522" y="28963"/>
                  </a:lnTo>
                  <a:lnTo>
                    <a:pt x="14556" y="28698"/>
                  </a:lnTo>
                  <a:lnTo>
                    <a:pt x="13589" y="28521"/>
                  </a:lnTo>
                  <a:lnTo>
                    <a:pt x="12723" y="28345"/>
                  </a:lnTo>
                  <a:lnTo>
                    <a:pt x="12062" y="28345"/>
                  </a:lnTo>
                  <a:lnTo>
                    <a:pt x="11706" y="28345"/>
                  </a:lnTo>
                  <a:lnTo>
                    <a:pt x="11248" y="28257"/>
                  </a:lnTo>
                  <a:lnTo>
                    <a:pt x="10688" y="28168"/>
                  </a:lnTo>
                  <a:lnTo>
                    <a:pt x="10077" y="27992"/>
                  </a:lnTo>
                  <a:lnTo>
                    <a:pt x="9365" y="27727"/>
                  </a:lnTo>
                  <a:lnTo>
                    <a:pt x="8652" y="27462"/>
                  </a:lnTo>
                  <a:lnTo>
                    <a:pt x="7889" y="27197"/>
                  </a:lnTo>
                  <a:lnTo>
                    <a:pt x="7125" y="26932"/>
                  </a:lnTo>
                  <a:lnTo>
                    <a:pt x="6362" y="26579"/>
                  </a:lnTo>
                  <a:lnTo>
                    <a:pt x="5650" y="26314"/>
                  </a:lnTo>
                  <a:lnTo>
                    <a:pt x="4988" y="26049"/>
                  </a:lnTo>
                  <a:lnTo>
                    <a:pt x="4377" y="25784"/>
                  </a:lnTo>
                  <a:lnTo>
                    <a:pt x="3868" y="25519"/>
                  </a:lnTo>
                  <a:lnTo>
                    <a:pt x="3410" y="25431"/>
                  </a:lnTo>
                  <a:lnTo>
                    <a:pt x="3105" y="25254"/>
                  </a:lnTo>
                  <a:lnTo>
                    <a:pt x="2952" y="25254"/>
                  </a:lnTo>
                  <a:lnTo>
                    <a:pt x="2698" y="25166"/>
                  </a:lnTo>
                  <a:lnTo>
                    <a:pt x="2291" y="24901"/>
                  </a:lnTo>
                  <a:lnTo>
                    <a:pt x="1833" y="24548"/>
                  </a:lnTo>
                  <a:lnTo>
                    <a:pt x="1375" y="24106"/>
                  </a:lnTo>
                  <a:lnTo>
                    <a:pt x="917" y="23753"/>
                  </a:lnTo>
                  <a:lnTo>
                    <a:pt x="510" y="23400"/>
                  </a:lnTo>
                  <a:lnTo>
                    <a:pt x="255" y="23135"/>
                  </a:lnTo>
                  <a:lnTo>
                    <a:pt x="153" y="23047"/>
                  </a:lnTo>
                </a:path>
              </a:pathLst>
            </a:custGeom>
            <a:solidFill>
              <a:srgbClr val="B27F59"/>
            </a:solidFill>
            <a:ln>
              <a:noFill/>
            </a:ln>
          </p:spPr>
          <p:txBody>
            <a:bodyPr lIns="91425" tIns="91425" rIns="91425" bIns="91425" anchor="ctr" anchorCtr="0">
              <a:spAutoFit/>
            </a:bodyPr>
            <a:lstStyle/>
            <a:p>
              <a:pPr>
                <a:spcBef>
                  <a:spcPts val="0"/>
                </a:spcBef>
                <a:buNone/>
              </a:pPr>
              <a:endParaRPr/>
            </a:p>
          </p:txBody>
        </p:sp>
        <p:sp>
          <p:nvSpPr>
            <p:cNvPr id="746" name="Shape 746"/>
            <p:cNvSpPr/>
            <p:nvPr/>
          </p:nvSpPr>
          <p:spPr>
            <a:xfrm>
              <a:off x="520350" y="1779225"/>
              <a:ext cx="618350" cy="525425"/>
            </a:xfrm>
            <a:custGeom>
              <a:avLst/>
              <a:gdLst/>
              <a:ahLst/>
              <a:cxnLst/>
              <a:rect l="0" t="0" r="0" b="0"/>
              <a:pathLst>
                <a:path w="24734" h="21017" extrusionOk="0">
                  <a:moveTo>
                    <a:pt x="153" y="1767"/>
                  </a:moveTo>
                  <a:lnTo>
                    <a:pt x="153" y="3798"/>
                  </a:lnTo>
                  <a:lnTo>
                    <a:pt x="51" y="5829"/>
                  </a:lnTo>
                  <a:lnTo>
                    <a:pt x="102" y="7771"/>
                  </a:lnTo>
                  <a:lnTo>
                    <a:pt x="407" y="9626"/>
                  </a:lnTo>
                  <a:lnTo>
                    <a:pt x="560" y="10244"/>
                  </a:lnTo>
                  <a:lnTo>
                    <a:pt x="865" y="10774"/>
                  </a:lnTo>
                  <a:lnTo>
                    <a:pt x="1222" y="11215"/>
                  </a:lnTo>
                  <a:lnTo>
                    <a:pt x="1629" y="11568"/>
                  </a:lnTo>
                  <a:lnTo>
                    <a:pt x="2239" y="12010"/>
                  </a:lnTo>
                  <a:lnTo>
                    <a:pt x="2901" y="12451"/>
                  </a:lnTo>
                  <a:lnTo>
                    <a:pt x="3563" y="12805"/>
                  </a:lnTo>
                  <a:lnTo>
                    <a:pt x="4224" y="13069"/>
                  </a:lnTo>
                  <a:lnTo>
                    <a:pt x="4886" y="13334"/>
                  </a:lnTo>
                  <a:lnTo>
                    <a:pt x="5547" y="13511"/>
                  </a:lnTo>
                  <a:lnTo>
                    <a:pt x="6209" y="13688"/>
                  </a:lnTo>
                  <a:lnTo>
                    <a:pt x="6870" y="13776"/>
                  </a:lnTo>
                  <a:lnTo>
                    <a:pt x="7888" y="13952"/>
                  </a:lnTo>
                  <a:lnTo>
                    <a:pt x="8855" y="14129"/>
                  </a:lnTo>
                  <a:lnTo>
                    <a:pt x="9873" y="14306"/>
                  </a:lnTo>
                  <a:lnTo>
                    <a:pt x="10891" y="14482"/>
                  </a:lnTo>
                  <a:lnTo>
                    <a:pt x="11858" y="14659"/>
                  </a:lnTo>
                  <a:lnTo>
                    <a:pt x="12876" y="14924"/>
                  </a:lnTo>
                  <a:lnTo>
                    <a:pt x="13842" y="15100"/>
                  </a:lnTo>
                  <a:lnTo>
                    <a:pt x="14860" y="15365"/>
                  </a:lnTo>
                  <a:lnTo>
                    <a:pt x="14962" y="15454"/>
                  </a:lnTo>
                  <a:lnTo>
                    <a:pt x="15115" y="15718"/>
                  </a:lnTo>
                  <a:lnTo>
                    <a:pt x="15267" y="15983"/>
                  </a:lnTo>
                  <a:lnTo>
                    <a:pt x="15471" y="16248"/>
                  </a:lnTo>
                  <a:lnTo>
                    <a:pt x="16031" y="16690"/>
                  </a:lnTo>
                  <a:lnTo>
                    <a:pt x="16540" y="17131"/>
                  </a:lnTo>
                  <a:lnTo>
                    <a:pt x="17049" y="17573"/>
                  </a:lnTo>
                  <a:lnTo>
                    <a:pt x="17558" y="18103"/>
                  </a:lnTo>
                  <a:lnTo>
                    <a:pt x="18066" y="18632"/>
                  </a:lnTo>
                  <a:lnTo>
                    <a:pt x="18524" y="19074"/>
                  </a:lnTo>
                  <a:lnTo>
                    <a:pt x="19033" y="19515"/>
                  </a:lnTo>
                  <a:lnTo>
                    <a:pt x="19542" y="19957"/>
                  </a:lnTo>
                  <a:lnTo>
                    <a:pt x="20000" y="20310"/>
                  </a:lnTo>
                  <a:lnTo>
                    <a:pt x="20458" y="20575"/>
                  </a:lnTo>
                  <a:lnTo>
                    <a:pt x="20865" y="20752"/>
                  </a:lnTo>
                  <a:lnTo>
                    <a:pt x="21323" y="20928"/>
                  </a:lnTo>
                  <a:lnTo>
                    <a:pt x="21781" y="21016"/>
                  </a:lnTo>
                  <a:lnTo>
                    <a:pt x="22239" y="20928"/>
                  </a:lnTo>
                  <a:lnTo>
                    <a:pt x="22697" y="20752"/>
                  </a:lnTo>
                  <a:lnTo>
                    <a:pt x="23105" y="20398"/>
                  </a:lnTo>
                  <a:lnTo>
                    <a:pt x="23410" y="20045"/>
                  </a:lnTo>
                  <a:lnTo>
                    <a:pt x="23715" y="19692"/>
                  </a:lnTo>
                  <a:lnTo>
                    <a:pt x="24021" y="19427"/>
                  </a:lnTo>
                  <a:lnTo>
                    <a:pt x="24377" y="19074"/>
                  </a:lnTo>
                  <a:lnTo>
                    <a:pt x="24631" y="18279"/>
                  </a:lnTo>
                  <a:lnTo>
                    <a:pt x="24733" y="17396"/>
                  </a:lnTo>
                  <a:lnTo>
                    <a:pt x="24631" y="16601"/>
                  </a:lnTo>
                  <a:lnTo>
                    <a:pt x="24377" y="15807"/>
                  </a:lnTo>
                  <a:lnTo>
                    <a:pt x="24122" y="15365"/>
                  </a:lnTo>
                  <a:lnTo>
                    <a:pt x="23766" y="15012"/>
                  </a:lnTo>
                  <a:lnTo>
                    <a:pt x="23461" y="14659"/>
                  </a:lnTo>
                  <a:lnTo>
                    <a:pt x="23359" y="14217"/>
                  </a:lnTo>
                  <a:lnTo>
                    <a:pt x="23206" y="13246"/>
                  </a:lnTo>
                  <a:lnTo>
                    <a:pt x="22952" y="12363"/>
                  </a:lnTo>
                  <a:lnTo>
                    <a:pt x="22545" y="11833"/>
                  </a:lnTo>
                  <a:lnTo>
                    <a:pt x="22087" y="11392"/>
                  </a:lnTo>
                  <a:lnTo>
                    <a:pt x="21120" y="10774"/>
                  </a:lnTo>
                  <a:lnTo>
                    <a:pt x="20153" y="10244"/>
                  </a:lnTo>
                  <a:lnTo>
                    <a:pt x="19135" y="9714"/>
                  </a:lnTo>
                  <a:lnTo>
                    <a:pt x="18168" y="9273"/>
                  </a:lnTo>
                  <a:lnTo>
                    <a:pt x="17150" y="8831"/>
                  </a:lnTo>
                  <a:lnTo>
                    <a:pt x="16183" y="8478"/>
                  </a:lnTo>
                  <a:lnTo>
                    <a:pt x="15166" y="8036"/>
                  </a:lnTo>
                  <a:lnTo>
                    <a:pt x="14148" y="7683"/>
                  </a:lnTo>
                  <a:lnTo>
                    <a:pt x="13130" y="7418"/>
                  </a:lnTo>
                  <a:lnTo>
                    <a:pt x="12163" y="7065"/>
                  </a:lnTo>
                  <a:lnTo>
                    <a:pt x="11145" y="6712"/>
                  </a:lnTo>
                  <a:lnTo>
                    <a:pt x="10127" y="6359"/>
                  </a:lnTo>
                  <a:lnTo>
                    <a:pt x="9110" y="6094"/>
                  </a:lnTo>
                  <a:lnTo>
                    <a:pt x="8092" y="5652"/>
                  </a:lnTo>
                  <a:lnTo>
                    <a:pt x="7125" y="5299"/>
                  </a:lnTo>
                  <a:lnTo>
                    <a:pt x="6107" y="4857"/>
                  </a:lnTo>
                  <a:lnTo>
                    <a:pt x="6056" y="3886"/>
                  </a:lnTo>
                  <a:lnTo>
                    <a:pt x="6056" y="2827"/>
                  </a:lnTo>
                  <a:lnTo>
                    <a:pt x="5954" y="1944"/>
                  </a:lnTo>
                  <a:lnTo>
                    <a:pt x="5700" y="1149"/>
                  </a:lnTo>
                  <a:lnTo>
                    <a:pt x="5547" y="884"/>
                  </a:lnTo>
                  <a:lnTo>
                    <a:pt x="5344" y="707"/>
                  </a:lnTo>
                  <a:lnTo>
                    <a:pt x="5140" y="531"/>
                  </a:lnTo>
                  <a:lnTo>
                    <a:pt x="4937" y="442"/>
                  </a:lnTo>
                  <a:lnTo>
                    <a:pt x="4631" y="442"/>
                  </a:lnTo>
                  <a:lnTo>
                    <a:pt x="4377" y="442"/>
                  </a:lnTo>
                  <a:lnTo>
                    <a:pt x="4122" y="442"/>
                  </a:lnTo>
                  <a:lnTo>
                    <a:pt x="3817" y="442"/>
                  </a:lnTo>
                  <a:lnTo>
                    <a:pt x="3664" y="354"/>
                  </a:lnTo>
                  <a:lnTo>
                    <a:pt x="3563" y="178"/>
                  </a:lnTo>
                  <a:lnTo>
                    <a:pt x="3410" y="89"/>
                  </a:lnTo>
                  <a:lnTo>
                    <a:pt x="3308" y="1"/>
                  </a:lnTo>
                  <a:lnTo>
                    <a:pt x="2901" y="1"/>
                  </a:lnTo>
                  <a:lnTo>
                    <a:pt x="2443" y="1"/>
                  </a:lnTo>
                  <a:lnTo>
                    <a:pt x="2036" y="1"/>
                  </a:lnTo>
                  <a:lnTo>
                    <a:pt x="1629" y="1"/>
                  </a:lnTo>
                  <a:lnTo>
                    <a:pt x="1222" y="1"/>
                  </a:lnTo>
                  <a:lnTo>
                    <a:pt x="814" y="1"/>
                  </a:lnTo>
                  <a:lnTo>
                    <a:pt x="407" y="89"/>
                  </a:lnTo>
                  <a:lnTo>
                    <a:pt x="0" y="266"/>
                  </a:lnTo>
                  <a:lnTo>
                    <a:pt x="0" y="354"/>
                  </a:lnTo>
                  <a:lnTo>
                    <a:pt x="0" y="531"/>
                  </a:lnTo>
                  <a:lnTo>
                    <a:pt x="0" y="796"/>
                  </a:lnTo>
                  <a:lnTo>
                    <a:pt x="0" y="1149"/>
                  </a:lnTo>
                  <a:lnTo>
                    <a:pt x="153" y="1767"/>
                  </a:lnTo>
                </a:path>
              </a:pathLst>
            </a:custGeom>
            <a:solidFill>
              <a:srgbClr val="F2CCB2"/>
            </a:solidFill>
            <a:ln>
              <a:noFill/>
            </a:ln>
          </p:spPr>
          <p:txBody>
            <a:bodyPr lIns="91425" tIns="91425" rIns="91425" bIns="91425" anchor="ctr" anchorCtr="0">
              <a:spAutoFit/>
            </a:bodyPr>
            <a:lstStyle/>
            <a:p>
              <a:pPr>
                <a:spcBef>
                  <a:spcPts val="0"/>
                </a:spcBef>
                <a:buNone/>
              </a:pPr>
              <a:endParaRPr/>
            </a:p>
          </p:txBody>
        </p:sp>
        <p:sp>
          <p:nvSpPr>
            <p:cNvPr id="747" name="Shape 747"/>
            <p:cNvSpPr/>
            <p:nvPr/>
          </p:nvSpPr>
          <p:spPr>
            <a:xfrm>
              <a:off x="1134850" y="1724050"/>
              <a:ext cx="386800" cy="289200"/>
            </a:xfrm>
            <a:custGeom>
              <a:avLst/>
              <a:gdLst/>
              <a:ahLst/>
              <a:cxnLst/>
              <a:rect l="0" t="0" r="0" b="0"/>
              <a:pathLst>
                <a:path w="15472" h="11568" extrusionOk="0">
                  <a:moveTo>
                    <a:pt x="51" y="3797"/>
                  </a:moveTo>
                  <a:lnTo>
                    <a:pt x="0" y="3356"/>
                  </a:lnTo>
                  <a:lnTo>
                    <a:pt x="102" y="3003"/>
                  </a:lnTo>
                  <a:lnTo>
                    <a:pt x="255" y="2738"/>
                  </a:lnTo>
                  <a:lnTo>
                    <a:pt x="509" y="2385"/>
                  </a:lnTo>
                  <a:lnTo>
                    <a:pt x="764" y="2120"/>
                  </a:lnTo>
                  <a:lnTo>
                    <a:pt x="1069" y="1855"/>
                  </a:lnTo>
                  <a:lnTo>
                    <a:pt x="1324" y="1590"/>
                  </a:lnTo>
                  <a:lnTo>
                    <a:pt x="1578" y="1325"/>
                  </a:lnTo>
                  <a:lnTo>
                    <a:pt x="1731" y="1148"/>
                  </a:lnTo>
                  <a:lnTo>
                    <a:pt x="1832" y="795"/>
                  </a:lnTo>
                  <a:lnTo>
                    <a:pt x="1934" y="442"/>
                  </a:lnTo>
                  <a:lnTo>
                    <a:pt x="2087" y="265"/>
                  </a:lnTo>
                  <a:lnTo>
                    <a:pt x="2392" y="89"/>
                  </a:lnTo>
                  <a:lnTo>
                    <a:pt x="2596" y="89"/>
                  </a:lnTo>
                  <a:lnTo>
                    <a:pt x="2850" y="89"/>
                  </a:lnTo>
                  <a:lnTo>
                    <a:pt x="3105" y="0"/>
                  </a:lnTo>
                  <a:lnTo>
                    <a:pt x="3156" y="530"/>
                  </a:lnTo>
                  <a:lnTo>
                    <a:pt x="3207" y="1148"/>
                  </a:lnTo>
                  <a:lnTo>
                    <a:pt x="3359" y="1590"/>
                  </a:lnTo>
                  <a:lnTo>
                    <a:pt x="3512" y="1766"/>
                  </a:lnTo>
                  <a:lnTo>
                    <a:pt x="4123" y="2031"/>
                  </a:lnTo>
                  <a:lnTo>
                    <a:pt x="4733" y="2208"/>
                  </a:lnTo>
                  <a:lnTo>
                    <a:pt x="5344" y="2385"/>
                  </a:lnTo>
                  <a:lnTo>
                    <a:pt x="6005" y="2473"/>
                  </a:lnTo>
                  <a:lnTo>
                    <a:pt x="6616" y="2473"/>
                  </a:lnTo>
                  <a:lnTo>
                    <a:pt x="7227" y="2473"/>
                  </a:lnTo>
                  <a:lnTo>
                    <a:pt x="7838" y="2385"/>
                  </a:lnTo>
                  <a:lnTo>
                    <a:pt x="8499" y="2385"/>
                  </a:lnTo>
                  <a:lnTo>
                    <a:pt x="9110" y="2296"/>
                  </a:lnTo>
                  <a:lnTo>
                    <a:pt x="9721" y="2296"/>
                  </a:lnTo>
                  <a:lnTo>
                    <a:pt x="10331" y="2296"/>
                  </a:lnTo>
                  <a:lnTo>
                    <a:pt x="10993" y="2296"/>
                  </a:lnTo>
                  <a:lnTo>
                    <a:pt x="11603" y="2385"/>
                  </a:lnTo>
                  <a:lnTo>
                    <a:pt x="12163" y="2561"/>
                  </a:lnTo>
                  <a:lnTo>
                    <a:pt x="12774" y="2738"/>
                  </a:lnTo>
                  <a:lnTo>
                    <a:pt x="13385" y="3091"/>
                  </a:lnTo>
                  <a:lnTo>
                    <a:pt x="13639" y="3356"/>
                  </a:lnTo>
                  <a:lnTo>
                    <a:pt x="13843" y="3621"/>
                  </a:lnTo>
                  <a:lnTo>
                    <a:pt x="14046" y="4062"/>
                  </a:lnTo>
                  <a:lnTo>
                    <a:pt x="14250" y="4504"/>
                  </a:lnTo>
                  <a:lnTo>
                    <a:pt x="14453" y="5034"/>
                  </a:lnTo>
                  <a:lnTo>
                    <a:pt x="14657" y="5563"/>
                  </a:lnTo>
                  <a:lnTo>
                    <a:pt x="14911" y="6093"/>
                  </a:lnTo>
                  <a:lnTo>
                    <a:pt x="15166" y="6623"/>
                  </a:lnTo>
                  <a:lnTo>
                    <a:pt x="15268" y="6976"/>
                  </a:lnTo>
                  <a:lnTo>
                    <a:pt x="15420" y="7418"/>
                  </a:lnTo>
                  <a:lnTo>
                    <a:pt x="15471" y="7771"/>
                  </a:lnTo>
                  <a:lnTo>
                    <a:pt x="15420" y="7947"/>
                  </a:lnTo>
                  <a:lnTo>
                    <a:pt x="15064" y="8212"/>
                  </a:lnTo>
                  <a:lnTo>
                    <a:pt x="14810" y="8477"/>
                  </a:lnTo>
                  <a:lnTo>
                    <a:pt x="14504" y="8742"/>
                  </a:lnTo>
                  <a:lnTo>
                    <a:pt x="14148" y="9007"/>
                  </a:lnTo>
                  <a:lnTo>
                    <a:pt x="13995" y="9272"/>
                  </a:lnTo>
                  <a:lnTo>
                    <a:pt x="13792" y="9360"/>
                  </a:lnTo>
                  <a:lnTo>
                    <a:pt x="13537" y="9449"/>
                  </a:lnTo>
                  <a:lnTo>
                    <a:pt x="13283" y="9449"/>
                  </a:lnTo>
                  <a:lnTo>
                    <a:pt x="13028" y="9360"/>
                  </a:lnTo>
                  <a:lnTo>
                    <a:pt x="12774" y="9272"/>
                  </a:lnTo>
                  <a:lnTo>
                    <a:pt x="12519" y="9184"/>
                  </a:lnTo>
                  <a:lnTo>
                    <a:pt x="12265" y="9007"/>
                  </a:lnTo>
                  <a:lnTo>
                    <a:pt x="12061" y="8830"/>
                  </a:lnTo>
                  <a:lnTo>
                    <a:pt x="11909" y="8654"/>
                  </a:lnTo>
                  <a:lnTo>
                    <a:pt x="11705" y="8477"/>
                  </a:lnTo>
                  <a:lnTo>
                    <a:pt x="11553" y="8301"/>
                  </a:lnTo>
                  <a:lnTo>
                    <a:pt x="11349" y="8212"/>
                  </a:lnTo>
                  <a:lnTo>
                    <a:pt x="11145" y="8124"/>
                  </a:lnTo>
                  <a:lnTo>
                    <a:pt x="10942" y="8212"/>
                  </a:lnTo>
                  <a:lnTo>
                    <a:pt x="10738" y="8389"/>
                  </a:lnTo>
                  <a:lnTo>
                    <a:pt x="10535" y="8566"/>
                  </a:lnTo>
                  <a:lnTo>
                    <a:pt x="10331" y="8654"/>
                  </a:lnTo>
                  <a:lnTo>
                    <a:pt x="10179" y="8742"/>
                  </a:lnTo>
                  <a:lnTo>
                    <a:pt x="9975" y="8830"/>
                  </a:lnTo>
                  <a:lnTo>
                    <a:pt x="9771" y="8919"/>
                  </a:lnTo>
                  <a:lnTo>
                    <a:pt x="9517" y="9007"/>
                  </a:lnTo>
                  <a:lnTo>
                    <a:pt x="9313" y="9007"/>
                  </a:lnTo>
                  <a:lnTo>
                    <a:pt x="9059" y="9007"/>
                  </a:lnTo>
                  <a:lnTo>
                    <a:pt x="9008" y="9007"/>
                  </a:lnTo>
                  <a:lnTo>
                    <a:pt x="8957" y="8919"/>
                  </a:lnTo>
                  <a:lnTo>
                    <a:pt x="8957" y="8742"/>
                  </a:lnTo>
                  <a:lnTo>
                    <a:pt x="8957" y="8566"/>
                  </a:lnTo>
                  <a:lnTo>
                    <a:pt x="8652" y="8566"/>
                  </a:lnTo>
                  <a:lnTo>
                    <a:pt x="8397" y="8477"/>
                  </a:lnTo>
                  <a:lnTo>
                    <a:pt x="8143" y="8477"/>
                  </a:lnTo>
                  <a:lnTo>
                    <a:pt x="7939" y="8566"/>
                  </a:lnTo>
                  <a:lnTo>
                    <a:pt x="7481" y="9007"/>
                  </a:lnTo>
                  <a:lnTo>
                    <a:pt x="7074" y="9449"/>
                  </a:lnTo>
                  <a:lnTo>
                    <a:pt x="6667" y="9890"/>
                  </a:lnTo>
                  <a:lnTo>
                    <a:pt x="6260" y="10243"/>
                  </a:lnTo>
                  <a:lnTo>
                    <a:pt x="5802" y="10597"/>
                  </a:lnTo>
                  <a:lnTo>
                    <a:pt x="5344" y="10950"/>
                  </a:lnTo>
                  <a:lnTo>
                    <a:pt x="4886" y="11215"/>
                  </a:lnTo>
                  <a:lnTo>
                    <a:pt x="4377" y="11391"/>
                  </a:lnTo>
                  <a:lnTo>
                    <a:pt x="4072" y="11480"/>
                  </a:lnTo>
                  <a:lnTo>
                    <a:pt x="3817" y="11480"/>
                  </a:lnTo>
                  <a:lnTo>
                    <a:pt x="3512" y="11568"/>
                  </a:lnTo>
                  <a:lnTo>
                    <a:pt x="3207" y="11568"/>
                  </a:lnTo>
                  <a:lnTo>
                    <a:pt x="2952" y="11568"/>
                  </a:lnTo>
                  <a:lnTo>
                    <a:pt x="2698" y="11480"/>
                  </a:lnTo>
                  <a:lnTo>
                    <a:pt x="2443" y="11391"/>
                  </a:lnTo>
                  <a:lnTo>
                    <a:pt x="2240" y="11126"/>
                  </a:lnTo>
                  <a:lnTo>
                    <a:pt x="1731" y="10420"/>
                  </a:lnTo>
                  <a:lnTo>
                    <a:pt x="1324" y="9625"/>
                  </a:lnTo>
                  <a:lnTo>
                    <a:pt x="1069" y="8742"/>
                  </a:lnTo>
                  <a:lnTo>
                    <a:pt x="815" y="7683"/>
                  </a:lnTo>
                  <a:lnTo>
                    <a:pt x="611" y="6711"/>
                  </a:lnTo>
                  <a:lnTo>
                    <a:pt x="458" y="5740"/>
                  </a:lnTo>
                  <a:lnTo>
                    <a:pt x="255" y="4769"/>
                  </a:lnTo>
                  <a:lnTo>
                    <a:pt x="51" y="3797"/>
                  </a:lnTo>
                </a:path>
              </a:pathLst>
            </a:custGeom>
            <a:solidFill>
              <a:srgbClr val="F2CCB2"/>
            </a:solidFill>
            <a:ln>
              <a:noFill/>
            </a:ln>
          </p:spPr>
          <p:txBody>
            <a:bodyPr lIns="91425" tIns="91425" rIns="91425" bIns="91425" anchor="ctr" anchorCtr="0">
              <a:spAutoFit/>
            </a:bodyPr>
            <a:lstStyle/>
            <a:p>
              <a:pPr>
                <a:spcBef>
                  <a:spcPts val="0"/>
                </a:spcBef>
                <a:buNone/>
              </a:pPr>
              <a:endParaRPr/>
            </a:p>
          </p:txBody>
        </p:sp>
        <p:sp>
          <p:nvSpPr>
            <p:cNvPr id="748" name="Shape 748"/>
            <p:cNvSpPr/>
            <p:nvPr/>
          </p:nvSpPr>
          <p:spPr>
            <a:xfrm>
              <a:off x="774800" y="13225"/>
              <a:ext cx="363900" cy="183250"/>
            </a:xfrm>
            <a:custGeom>
              <a:avLst/>
              <a:gdLst/>
              <a:ahLst/>
              <a:cxnLst/>
              <a:rect l="0" t="0" r="0" b="0"/>
              <a:pathLst>
                <a:path w="14556" h="7330" extrusionOk="0">
                  <a:moveTo>
                    <a:pt x="8906" y="1149"/>
                  </a:moveTo>
                  <a:lnTo>
                    <a:pt x="9161" y="1590"/>
                  </a:lnTo>
                  <a:lnTo>
                    <a:pt x="9415" y="1767"/>
                  </a:lnTo>
                  <a:lnTo>
                    <a:pt x="9771" y="1855"/>
                  </a:lnTo>
                  <a:lnTo>
                    <a:pt x="10077" y="1767"/>
                  </a:lnTo>
                  <a:lnTo>
                    <a:pt x="10433" y="1679"/>
                  </a:lnTo>
                  <a:lnTo>
                    <a:pt x="10738" y="1590"/>
                  </a:lnTo>
                  <a:lnTo>
                    <a:pt x="11095" y="1679"/>
                  </a:lnTo>
                  <a:lnTo>
                    <a:pt x="11400" y="1855"/>
                  </a:lnTo>
                  <a:lnTo>
                    <a:pt x="11909" y="1943"/>
                  </a:lnTo>
                  <a:lnTo>
                    <a:pt x="12316" y="2297"/>
                  </a:lnTo>
                  <a:lnTo>
                    <a:pt x="12723" y="2738"/>
                  </a:lnTo>
                  <a:lnTo>
                    <a:pt x="13130" y="3268"/>
                  </a:lnTo>
                  <a:lnTo>
                    <a:pt x="13435" y="3886"/>
                  </a:lnTo>
                  <a:lnTo>
                    <a:pt x="13792" y="4504"/>
                  </a:lnTo>
                  <a:lnTo>
                    <a:pt x="14097" y="5122"/>
                  </a:lnTo>
                  <a:lnTo>
                    <a:pt x="14402" y="5652"/>
                  </a:lnTo>
                  <a:lnTo>
                    <a:pt x="14453" y="6005"/>
                  </a:lnTo>
                  <a:lnTo>
                    <a:pt x="14504" y="6270"/>
                  </a:lnTo>
                  <a:lnTo>
                    <a:pt x="14555" y="6623"/>
                  </a:lnTo>
                  <a:lnTo>
                    <a:pt x="14555" y="6977"/>
                  </a:lnTo>
                  <a:lnTo>
                    <a:pt x="14453" y="7241"/>
                  </a:lnTo>
                  <a:lnTo>
                    <a:pt x="14301" y="7330"/>
                  </a:lnTo>
                  <a:lnTo>
                    <a:pt x="14097" y="7330"/>
                  </a:lnTo>
                  <a:lnTo>
                    <a:pt x="13893" y="7241"/>
                  </a:lnTo>
                  <a:lnTo>
                    <a:pt x="13690" y="6800"/>
                  </a:lnTo>
                  <a:lnTo>
                    <a:pt x="13435" y="6358"/>
                  </a:lnTo>
                  <a:lnTo>
                    <a:pt x="13130" y="6005"/>
                  </a:lnTo>
                  <a:lnTo>
                    <a:pt x="12927" y="5475"/>
                  </a:lnTo>
                  <a:lnTo>
                    <a:pt x="12621" y="5211"/>
                  </a:lnTo>
                  <a:lnTo>
                    <a:pt x="12367" y="4946"/>
                  </a:lnTo>
                  <a:lnTo>
                    <a:pt x="12061" y="4592"/>
                  </a:lnTo>
                  <a:lnTo>
                    <a:pt x="11807" y="4328"/>
                  </a:lnTo>
                  <a:lnTo>
                    <a:pt x="11502" y="4063"/>
                  </a:lnTo>
                  <a:lnTo>
                    <a:pt x="11145" y="3974"/>
                  </a:lnTo>
                  <a:lnTo>
                    <a:pt x="10840" y="3974"/>
                  </a:lnTo>
                  <a:lnTo>
                    <a:pt x="10484" y="4151"/>
                  </a:lnTo>
                  <a:lnTo>
                    <a:pt x="10586" y="4416"/>
                  </a:lnTo>
                  <a:lnTo>
                    <a:pt x="10637" y="4769"/>
                  </a:lnTo>
                  <a:lnTo>
                    <a:pt x="10738" y="5034"/>
                  </a:lnTo>
                  <a:lnTo>
                    <a:pt x="10789" y="5387"/>
                  </a:lnTo>
                  <a:lnTo>
                    <a:pt x="10738" y="5564"/>
                  </a:lnTo>
                  <a:lnTo>
                    <a:pt x="10637" y="5652"/>
                  </a:lnTo>
                  <a:lnTo>
                    <a:pt x="10586" y="5829"/>
                  </a:lnTo>
                  <a:lnTo>
                    <a:pt x="10484" y="5917"/>
                  </a:lnTo>
                  <a:lnTo>
                    <a:pt x="10128" y="5917"/>
                  </a:lnTo>
                  <a:lnTo>
                    <a:pt x="9873" y="5652"/>
                  </a:lnTo>
                  <a:lnTo>
                    <a:pt x="9720" y="5299"/>
                  </a:lnTo>
                  <a:lnTo>
                    <a:pt x="9619" y="4857"/>
                  </a:lnTo>
                  <a:lnTo>
                    <a:pt x="9466" y="4416"/>
                  </a:lnTo>
                  <a:lnTo>
                    <a:pt x="9313" y="3974"/>
                  </a:lnTo>
                  <a:lnTo>
                    <a:pt x="9110" y="3709"/>
                  </a:lnTo>
                  <a:lnTo>
                    <a:pt x="8754" y="3709"/>
                  </a:lnTo>
                  <a:lnTo>
                    <a:pt x="8601" y="3533"/>
                  </a:lnTo>
                  <a:lnTo>
                    <a:pt x="8397" y="3356"/>
                  </a:lnTo>
                  <a:lnTo>
                    <a:pt x="8194" y="3180"/>
                  </a:lnTo>
                  <a:lnTo>
                    <a:pt x="7990" y="3091"/>
                  </a:lnTo>
                  <a:lnTo>
                    <a:pt x="7838" y="2915"/>
                  </a:lnTo>
                  <a:lnTo>
                    <a:pt x="7634" y="2826"/>
                  </a:lnTo>
                  <a:lnTo>
                    <a:pt x="7430" y="2738"/>
                  </a:lnTo>
                  <a:lnTo>
                    <a:pt x="7227" y="2562"/>
                  </a:lnTo>
                  <a:lnTo>
                    <a:pt x="6311" y="2562"/>
                  </a:lnTo>
                  <a:lnTo>
                    <a:pt x="5446" y="2562"/>
                  </a:lnTo>
                  <a:lnTo>
                    <a:pt x="4530" y="2650"/>
                  </a:lnTo>
                  <a:lnTo>
                    <a:pt x="3664" y="2915"/>
                  </a:lnTo>
                  <a:lnTo>
                    <a:pt x="2850" y="3356"/>
                  </a:lnTo>
                  <a:lnTo>
                    <a:pt x="2087" y="3886"/>
                  </a:lnTo>
                  <a:lnTo>
                    <a:pt x="1374" y="4681"/>
                  </a:lnTo>
                  <a:lnTo>
                    <a:pt x="713" y="5652"/>
                  </a:lnTo>
                  <a:lnTo>
                    <a:pt x="611" y="5917"/>
                  </a:lnTo>
                  <a:lnTo>
                    <a:pt x="458" y="6094"/>
                  </a:lnTo>
                  <a:lnTo>
                    <a:pt x="357" y="6270"/>
                  </a:lnTo>
                  <a:lnTo>
                    <a:pt x="204" y="6447"/>
                  </a:lnTo>
                  <a:lnTo>
                    <a:pt x="51" y="6270"/>
                  </a:lnTo>
                  <a:lnTo>
                    <a:pt x="0" y="6094"/>
                  </a:lnTo>
                  <a:lnTo>
                    <a:pt x="51" y="5740"/>
                  </a:lnTo>
                  <a:lnTo>
                    <a:pt x="102" y="5475"/>
                  </a:lnTo>
                  <a:lnTo>
                    <a:pt x="255" y="5034"/>
                  </a:lnTo>
                  <a:lnTo>
                    <a:pt x="357" y="4592"/>
                  </a:lnTo>
                  <a:lnTo>
                    <a:pt x="458" y="4151"/>
                  </a:lnTo>
                  <a:lnTo>
                    <a:pt x="713" y="3798"/>
                  </a:lnTo>
                  <a:lnTo>
                    <a:pt x="1222" y="3180"/>
                  </a:lnTo>
                  <a:lnTo>
                    <a:pt x="1731" y="2738"/>
                  </a:lnTo>
                  <a:lnTo>
                    <a:pt x="2240" y="2297"/>
                  </a:lnTo>
                  <a:lnTo>
                    <a:pt x="2799" y="1855"/>
                  </a:lnTo>
                  <a:lnTo>
                    <a:pt x="3308" y="1502"/>
                  </a:lnTo>
                  <a:lnTo>
                    <a:pt x="3868" y="1060"/>
                  </a:lnTo>
                  <a:lnTo>
                    <a:pt x="4428" y="707"/>
                  </a:lnTo>
                  <a:lnTo>
                    <a:pt x="4937" y="266"/>
                  </a:lnTo>
                  <a:lnTo>
                    <a:pt x="5344" y="89"/>
                  </a:lnTo>
                  <a:lnTo>
                    <a:pt x="5802" y="1"/>
                  </a:lnTo>
                  <a:lnTo>
                    <a:pt x="6209" y="1"/>
                  </a:lnTo>
                  <a:lnTo>
                    <a:pt x="6667" y="89"/>
                  </a:lnTo>
                  <a:lnTo>
                    <a:pt x="7074" y="266"/>
                  </a:lnTo>
                  <a:lnTo>
                    <a:pt x="7481" y="442"/>
                  </a:lnTo>
                  <a:lnTo>
                    <a:pt x="7939" y="619"/>
                  </a:lnTo>
                  <a:lnTo>
                    <a:pt x="8346" y="707"/>
                  </a:lnTo>
                  <a:lnTo>
                    <a:pt x="8906" y="114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49" name="Shape 749"/>
            <p:cNvSpPr/>
            <p:nvPr/>
          </p:nvSpPr>
          <p:spPr>
            <a:xfrm>
              <a:off x="1148850" y="198675"/>
              <a:ext cx="89075" cy="253875"/>
            </a:xfrm>
            <a:custGeom>
              <a:avLst/>
              <a:gdLst/>
              <a:ahLst/>
              <a:cxnLst/>
              <a:rect l="0" t="0" r="0" b="0"/>
              <a:pathLst>
                <a:path w="3563" h="10155" extrusionOk="0">
                  <a:moveTo>
                    <a:pt x="1120" y="1148"/>
                  </a:moveTo>
                  <a:lnTo>
                    <a:pt x="1476" y="1943"/>
                  </a:lnTo>
                  <a:lnTo>
                    <a:pt x="1832" y="2649"/>
                  </a:lnTo>
                  <a:lnTo>
                    <a:pt x="2188" y="3444"/>
                  </a:lnTo>
                  <a:lnTo>
                    <a:pt x="2545" y="4238"/>
                  </a:lnTo>
                  <a:lnTo>
                    <a:pt x="2850" y="5033"/>
                  </a:lnTo>
                  <a:lnTo>
                    <a:pt x="3105" y="5916"/>
                  </a:lnTo>
                  <a:lnTo>
                    <a:pt x="3308" y="6887"/>
                  </a:lnTo>
                  <a:lnTo>
                    <a:pt x="3461" y="7859"/>
                  </a:lnTo>
                  <a:lnTo>
                    <a:pt x="3563" y="8035"/>
                  </a:lnTo>
                  <a:lnTo>
                    <a:pt x="3563" y="8212"/>
                  </a:lnTo>
                  <a:lnTo>
                    <a:pt x="3512" y="8477"/>
                  </a:lnTo>
                  <a:lnTo>
                    <a:pt x="3512" y="8653"/>
                  </a:lnTo>
                  <a:lnTo>
                    <a:pt x="3257" y="9095"/>
                  </a:lnTo>
                  <a:lnTo>
                    <a:pt x="2952" y="9448"/>
                  </a:lnTo>
                  <a:lnTo>
                    <a:pt x="2697" y="9801"/>
                  </a:lnTo>
                  <a:lnTo>
                    <a:pt x="2392" y="10066"/>
                  </a:lnTo>
                  <a:lnTo>
                    <a:pt x="2036" y="10066"/>
                  </a:lnTo>
                  <a:lnTo>
                    <a:pt x="1680" y="10155"/>
                  </a:lnTo>
                  <a:lnTo>
                    <a:pt x="1374" y="10066"/>
                  </a:lnTo>
                  <a:lnTo>
                    <a:pt x="1120" y="9713"/>
                  </a:lnTo>
                  <a:lnTo>
                    <a:pt x="814" y="8389"/>
                  </a:lnTo>
                  <a:lnTo>
                    <a:pt x="560" y="6976"/>
                  </a:lnTo>
                  <a:lnTo>
                    <a:pt x="407" y="5563"/>
                  </a:lnTo>
                  <a:lnTo>
                    <a:pt x="204" y="4062"/>
                  </a:lnTo>
                  <a:lnTo>
                    <a:pt x="306" y="3974"/>
                  </a:lnTo>
                  <a:lnTo>
                    <a:pt x="407" y="3974"/>
                  </a:lnTo>
                  <a:lnTo>
                    <a:pt x="560" y="4062"/>
                  </a:lnTo>
                  <a:lnTo>
                    <a:pt x="662" y="4150"/>
                  </a:lnTo>
                  <a:lnTo>
                    <a:pt x="1018" y="5033"/>
                  </a:lnTo>
                  <a:lnTo>
                    <a:pt x="1374" y="6093"/>
                  </a:lnTo>
                  <a:lnTo>
                    <a:pt x="1680" y="7064"/>
                  </a:lnTo>
                  <a:lnTo>
                    <a:pt x="1985" y="8124"/>
                  </a:lnTo>
                  <a:lnTo>
                    <a:pt x="2087" y="8124"/>
                  </a:lnTo>
                  <a:lnTo>
                    <a:pt x="2138" y="8035"/>
                  </a:lnTo>
                  <a:lnTo>
                    <a:pt x="2239" y="7947"/>
                  </a:lnTo>
                  <a:lnTo>
                    <a:pt x="2290" y="7859"/>
                  </a:lnTo>
                  <a:lnTo>
                    <a:pt x="2290" y="7241"/>
                  </a:lnTo>
                  <a:lnTo>
                    <a:pt x="2188" y="6623"/>
                  </a:lnTo>
                  <a:lnTo>
                    <a:pt x="2036" y="6181"/>
                  </a:lnTo>
                  <a:lnTo>
                    <a:pt x="1985" y="5651"/>
                  </a:lnTo>
                  <a:lnTo>
                    <a:pt x="1781" y="4945"/>
                  </a:lnTo>
                  <a:lnTo>
                    <a:pt x="1578" y="4238"/>
                  </a:lnTo>
                  <a:lnTo>
                    <a:pt x="1323" y="3620"/>
                  </a:lnTo>
                  <a:lnTo>
                    <a:pt x="1069" y="3002"/>
                  </a:lnTo>
                  <a:lnTo>
                    <a:pt x="814" y="2384"/>
                  </a:lnTo>
                  <a:lnTo>
                    <a:pt x="560" y="1766"/>
                  </a:lnTo>
                  <a:lnTo>
                    <a:pt x="306" y="1148"/>
                  </a:lnTo>
                  <a:lnTo>
                    <a:pt x="0" y="530"/>
                  </a:lnTo>
                  <a:lnTo>
                    <a:pt x="0" y="442"/>
                  </a:lnTo>
                  <a:lnTo>
                    <a:pt x="51" y="265"/>
                  </a:lnTo>
                  <a:lnTo>
                    <a:pt x="51" y="177"/>
                  </a:lnTo>
                  <a:lnTo>
                    <a:pt x="102" y="0"/>
                  </a:lnTo>
                  <a:lnTo>
                    <a:pt x="407" y="177"/>
                  </a:lnTo>
                  <a:lnTo>
                    <a:pt x="662" y="442"/>
                  </a:lnTo>
                  <a:lnTo>
                    <a:pt x="916" y="795"/>
                  </a:lnTo>
                  <a:lnTo>
                    <a:pt x="1120" y="114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0" name="Shape 750"/>
            <p:cNvSpPr/>
            <p:nvPr/>
          </p:nvSpPr>
          <p:spPr>
            <a:xfrm>
              <a:off x="701000" y="225150"/>
              <a:ext cx="61100" cy="189875"/>
            </a:xfrm>
            <a:custGeom>
              <a:avLst/>
              <a:gdLst/>
              <a:ahLst/>
              <a:cxnLst/>
              <a:rect l="0" t="0" r="0" b="0"/>
              <a:pathLst>
                <a:path w="2444" h="7595" extrusionOk="0">
                  <a:moveTo>
                    <a:pt x="1120" y="1325"/>
                  </a:moveTo>
                  <a:lnTo>
                    <a:pt x="1069" y="2208"/>
                  </a:lnTo>
                  <a:lnTo>
                    <a:pt x="968" y="3179"/>
                  </a:lnTo>
                  <a:lnTo>
                    <a:pt x="968" y="4062"/>
                  </a:lnTo>
                  <a:lnTo>
                    <a:pt x="1222" y="4769"/>
                  </a:lnTo>
                  <a:lnTo>
                    <a:pt x="1375" y="4151"/>
                  </a:lnTo>
                  <a:lnTo>
                    <a:pt x="1477" y="3533"/>
                  </a:lnTo>
                  <a:lnTo>
                    <a:pt x="1527" y="2826"/>
                  </a:lnTo>
                  <a:lnTo>
                    <a:pt x="1629" y="2120"/>
                  </a:lnTo>
                  <a:lnTo>
                    <a:pt x="1629" y="1767"/>
                  </a:lnTo>
                  <a:lnTo>
                    <a:pt x="1629" y="1502"/>
                  </a:lnTo>
                  <a:lnTo>
                    <a:pt x="1680" y="1237"/>
                  </a:lnTo>
                  <a:lnTo>
                    <a:pt x="1731" y="884"/>
                  </a:lnTo>
                  <a:lnTo>
                    <a:pt x="1884" y="795"/>
                  </a:lnTo>
                  <a:lnTo>
                    <a:pt x="2087" y="619"/>
                  </a:lnTo>
                  <a:lnTo>
                    <a:pt x="2240" y="530"/>
                  </a:lnTo>
                  <a:lnTo>
                    <a:pt x="2443" y="530"/>
                  </a:lnTo>
                  <a:lnTo>
                    <a:pt x="2342" y="2120"/>
                  </a:lnTo>
                  <a:lnTo>
                    <a:pt x="2393" y="3709"/>
                  </a:lnTo>
                  <a:lnTo>
                    <a:pt x="2393" y="5210"/>
                  </a:lnTo>
                  <a:lnTo>
                    <a:pt x="2240" y="6711"/>
                  </a:lnTo>
                  <a:lnTo>
                    <a:pt x="2087" y="6976"/>
                  </a:lnTo>
                  <a:lnTo>
                    <a:pt x="1935" y="7241"/>
                  </a:lnTo>
                  <a:lnTo>
                    <a:pt x="1782" y="7506"/>
                  </a:lnTo>
                  <a:lnTo>
                    <a:pt x="1527" y="7594"/>
                  </a:lnTo>
                  <a:lnTo>
                    <a:pt x="1019" y="7330"/>
                  </a:lnTo>
                  <a:lnTo>
                    <a:pt x="662" y="6800"/>
                  </a:lnTo>
                  <a:lnTo>
                    <a:pt x="357" y="6093"/>
                  </a:lnTo>
                  <a:lnTo>
                    <a:pt x="102" y="5299"/>
                  </a:lnTo>
                  <a:lnTo>
                    <a:pt x="1" y="4062"/>
                  </a:lnTo>
                  <a:lnTo>
                    <a:pt x="102" y="2826"/>
                  </a:lnTo>
                  <a:lnTo>
                    <a:pt x="255" y="1502"/>
                  </a:lnTo>
                  <a:lnTo>
                    <a:pt x="459" y="266"/>
                  </a:lnTo>
                  <a:lnTo>
                    <a:pt x="510" y="89"/>
                  </a:lnTo>
                  <a:lnTo>
                    <a:pt x="662" y="1"/>
                  </a:lnTo>
                  <a:lnTo>
                    <a:pt x="764" y="1"/>
                  </a:lnTo>
                  <a:lnTo>
                    <a:pt x="917" y="1"/>
                  </a:lnTo>
                  <a:lnTo>
                    <a:pt x="1120" y="132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1" name="Shape 751"/>
            <p:cNvSpPr/>
            <p:nvPr/>
          </p:nvSpPr>
          <p:spPr>
            <a:xfrm>
              <a:off x="895650" y="225150"/>
              <a:ext cx="243050" cy="211950"/>
            </a:xfrm>
            <a:custGeom>
              <a:avLst/>
              <a:gdLst/>
              <a:ahLst/>
              <a:cxnLst/>
              <a:rect l="0" t="0" r="0" b="0"/>
              <a:pathLst>
                <a:path w="9722" h="8478" extrusionOk="0">
                  <a:moveTo>
                    <a:pt x="5446" y="2032"/>
                  </a:moveTo>
                  <a:lnTo>
                    <a:pt x="5650" y="3003"/>
                  </a:lnTo>
                  <a:lnTo>
                    <a:pt x="5904" y="3886"/>
                  </a:lnTo>
                  <a:lnTo>
                    <a:pt x="6108" y="4857"/>
                  </a:lnTo>
                  <a:lnTo>
                    <a:pt x="6159" y="5828"/>
                  </a:lnTo>
                  <a:lnTo>
                    <a:pt x="6210" y="6270"/>
                  </a:lnTo>
                  <a:lnTo>
                    <a:pt x="6464" y="6447"/>
                  </a:lnTo>
                  <a:lnTo>
                    <a:pt x="6769" y="6447"/>
                  </a:lnTo>
                  <a:lnTo>
                    <a:pt x="7024" y="6535"/>
                  </a:lnTo>
                  <a:lnTo>
                    <a:pt x="7329" y="6623"/>
                  </a:lnTo>
                  <a:lnTo>
                    <a:pt x="7635" y="6800"/>
                  </a:lnTo>
                  <a:lnTo>
                    <a:pt x="7940" y="6800"/>
                  </a:lnTo>
                  <a:lnTo>
                    <a:pt x="8245" y="6623"/>
                  </a:lnTo>
                  <a:lnTo>
                    <a:pt x="8347" y="5652"/>
                  </a:lnTo>
                  <a:lnTo>
                    <a:pt x="8347" y="4504"/>
                  </a:lnTo>
                  <a:lnTo>
                    <a:pt x="8245" y="3444"/>
                  </a:lnTo>
                  <a:lnTo>
                    <a:pt x="8042" y="2473"/>
                  </a:lnTo>
                  <a:lnTo>
                    <a:pt x="8042" y="2296"/>
                  </a:lnTo>
                  <a:lnTo>
                    <a:pt x="8042" y="2208"/>
                  </a:lnTo>
                  <a:lnTo>
                    <a:pt x="8093" y="2032"/>
                  </a:lnTo>
                  <a:lnTo>
                    <a:pt x="8194" y="1943"/>
                  </a:lnTo>
                  <a:lnTo>
                    <a:pt x="8449" y="2120"/>
                  </a:lnTo>
                  <a:lnTo>
                    <a:pt x="8601" y="2385"/>
                  </a:lnTo>
                  <a:lnTo>
                    <a:pt x="8754" y="2826"/>
                  </a:lnTo>
                  <a:lnTo>
                    <a:pt x="8856" y="3179"/>
                  </a:lnTo>
                  <a:lnTo>
                    <a:pt x="9110" y="4327"/>
                  </a:lnTo>
                  <a:lnTo>
                    <a:pt x="9365" y="5387"/>
                  </a:lnTo>
                  <a:lnTo>
                    <a:pt x="9619" y="6535"/>
                  </a:lnTo>
                  <a:lnTo>
                    <a:pt x="9721" y="7683"/>
                  </a:lnTo>
                  <a:lnTo>
                    <a:pt x="9518" y="7948"/>
                  </a:lnTo>
                  <a:lnTo>
                    <a:pt x="9314" y="8124"/>
                  </a:lnTo>
                  <a:lnTo>
                    <a:pt x="9059" y="8301"/>
                  </a:lnTo>
                  <a:lnTo>
                    <a:pt x="8805" y="8389"/>
                  </a:lnTo>
                  <a:lnTo>
                    <a:pt x="8551" y="8477"/>
                  </a:lnTo>
                  <a:lnTo>
                    <a:pt x="8296" y="8477"/>
                  </a:lnTo>
                  <a:lnTo>
                    <a:pt x="8042" y="8389"/>
                  </a:lnTo>
                  <a:lnTo>
                    <a:pt x="7787" y="8301"/>
                  </a:lnTo>
                  <a:lnTo>
                    <a:pt x="7482" y="8301"/>
                  </a:lnTo>
                  <a:lnTo>
                    <a:pt x="7227" y="8389"/>
                  </a:lnTo>
                  <a:lnTo>
                    <a:pt x="6922" y="8389"/>
                  </a:lnTo>
                  <a:lnTo>
                    <a:pt x="6668" y="8389"/>
                  </a:lnTo>
                  <a:lnTo>
                    <a:pt x="6362" y="8389"/>
                  </a:lnTo>
                  <a:lnTo>
                    <a:pt x="6108" y="8389"/>
                  </a:lnTo>
                  <a:lnTo>
                    <a:pt x="5853" y="8389"/>
                  </a:lnTo>
                  <a:lnTo>
                    <a:pt x="5599" y="8389"/>
                  </a:lnTo>
                  <a:lnTo>
                    <a:pt x="5294" y="7241"/>
                  </a:lnTo>
                  <a:lnTo>
                    <a:pt x="5192" y="5917"/>
                  </a:lnTo>
                  <a:lnTo>
                    <a:pt x="5039" y="4592"/>
                  </a:lnTo>
                  <a:lnTo>
                    <a:pt x="4683" y="3533"/>
                  </a:lnTo>
                  <a:lnTo>
                    <a:pt x="4581" y="3356"/>
                  </a:lnTo>
                  <a:lnTo>
                    <a:pt x="4479" y="3091"/>
                  </a:lnTo>
                  <a:lnTo>
                    <a:pt x="4327" y="2915"/>
                  </a:lnTo>
                  <a:lnTo>
                    <a:pt x="4174" y="2915"/>
                  </a:lnTo>
                  <a:lnTo>
                    <a:pt x="3920" y="3533"/>
                  </a:lnTo>
                  <a:lnTo>
                    <a:pt x="3614" y="4151"/>
                  </a:lnTo>
                  <a:lnTo>
                    <a:pt x="3411" y="4857"/>
                  </a:lnTo>
                  <a:lnTo>
                    <a:pt x="3156" y="5564"/>
                  </a:lnTo>
                  <a:lnTo>
                    <a:pt x="2953" y="6270"/>
                  </a:lnTo>
                  <a:lnTo>
                    <a:pt x="2800" y="6976"/>
                  </a:lnTo>
                  <a:lnTo>
                    <a:pt x="2596" y="7771"/>
                  </a:lnTo>
                  <a:lnTo>
                    <a:pt x="2444" y="8477"/>
                  </a:lnTo>
                  <a:lnTo>
                    <a:pt x="2037" y="8301"/>
                  </a:lnTo>
                  <a:lnTo>
                    <a:pt x="1680" y="7859"/>
                  </a:lnTo>
                  <a:lnTo>
                    <a:pt x="1324" y="7330"/>
                  </a:lnTo>
                  <a:lnTo>
                    <a:pt x="968" y="6888"/>
                  </a:lnTo>
                  <a:lnTo>
                    <a:pt x="713" y="6447"/>
                  </a:lnTo>
                  <a:lnTo>
                    <a:pt x="357" y="6182"/>
                  </a:lnTo>
                  <a:lnTo>
                    <a:pt x="103" y="5740"/>
                  </a:lnTo>
                  <a:lnTo>
                    <a:pt x="1" y="5122"/>
                  </a:lnTo>
                  <a:lnTo>
                    <a:pt x="205" y="5034"/>
                  </a:lnTo>
                  <a:lnTo>
                    <a:pt x="408" y="4945"/>
                  </a:lnTo>
                  <a:lnTo>
                    <a:pt x="612" y="4857"/>
                  </a:lnTo>
                  <a:lnTo>
                    <a:pt x="815" y="4769"/>
                  </a:lnTo>
                  <a:lnTo>
                    <a:pt x="1019" y="4769"/>
                  </a:lnTo>
                  <a:lnTo>
                    <a:pt x="1222" y="4857"/>
                  </a:lnTo>
                  <a:lnTo>
                    <a:pt x="1426" y="5034"/>
                  </a:lnTo>
                  <a:lnTo>
                    <a:pt x="1579" y="5299"/>
                  </a:lnTo>
                  <a:lnTo>
                    <a:pt x="1833" y="5299"/>
                  </a:lnTo>
                  <a:lnTo>
                    <a:pt x="2189" y="4681"/>
                  </a:lnTo>
                  <a:lnTo>
                    <a:pt x="2495" y="3974"/>
                  </a:lnTo>
                  <a:lnTo>
                    <a:pt x="2800" y="3268"/>
                  </a:lnTo>
                  <a:lnTo>
                    <a:pt x="3105" y="2561"/>
                  </a:lnTo>
                  <a:lnTo>
                    <a:pt x="3462" y="1855"/>
                  </a:lnTo>
                  <a:lnTo>
                    <a:pt x="3767" y="1149"/>
                  </a:lnTo>
                  <a:lnTo>
                    <a:pt x="4123" y="530"/>
                  </a:lnTo>
                  <a:lnTo>
                    <a:pt x="4530" y="1"/>
                  </a:lnTo>
                  <a:lnTo>
                    <a:pt x="4836" y="354"/>
                  </a:lnTo>
                  <a:lnTo>
                    <a:pt x="5039" y="884"/>
                  </a:lnTo>
                  <a:lnTo>
                    <a:pt x="5243" y="1413"/>
                  </a:lnTo>
                  <a:lnTo>
                    <a:pt x="5446" y="203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2" name="Shape 752"/>
            <p:cNvSpPr/>
            <p:nvPr/>
          </p:nvSpPr>
          <p:spPr>
            <a:xfrm>
              <a:off x="389300" y="344350"/>
              <a:ext cx="279925" cy="1615925"/>
            </a:xfrm>
            <a:custGeom>
              <a:avLst/>
              <a:gdLst/>
              <a:ahLst/>
              <a:cxnLst/>
              <a:rect l="0" t="0" r="0" b="0"/>
              <a:pathLst>
                <a:path w="11197" h="64637" extrusionOk="0">
                  <a:moveTo>
                    <a:pt x="11196" y="266"/>
                  </a:moveTo>
                  <a:lnTo>
                    <a:pt x="11146" y="1590"/>
                  </a:lnTo>
                  <a:lnTo>
                    <a:pt x="10942" y="2826"/>
                  </a:lnTo>
                  <a:lnTo>
                    <a:pt x="10688" y="4063"/>
                  </a:lnTo>
                  <a:lnTo>
                    <a:pt x="10484" y="5299"/>
                  </a:lnTo>
                  <a:lnTo>
                    <a:pt x="10026" y="7330"/>
                  </a:lnTo>
                  <a:lnTo>
                    <a:pt x="9568" y="9272"/>
                  </a:lnTo>
                  <a:lnTo>
                    <a:pt x="9110" y="11215"/>
                  </a:lnTo>
                  <a:lnTo>
                    <a:pt x="8601" y="13158"/>
                  </a:lnTo>
                  <a:lnTo>
                    <a:pt x="8092" y="15100"/>
                  </a:lnTo>
                  <a:lnTo>
                    <a:pt x="7583" y="16954"/>
                  </a:lnTo>
                  <a:lnTo>
                    <a:pt x="7023" y="18897"/>
                  </a:lnTo>
                  <a:lnTo>
                    <a:pt x="6515" y="20751"/>
                  </a:lnTo>
                  <a:lnTo>
                    <a:pt x="6362" y="21016"/>
                  </a:lnTo>
                  <a:lnTo>
                    <a:pt x="6260" y="21369"/>
                  </a:lnTo>
                  <a:lnTo>
                    <a:pt x="6158" y="21723"/>
                  </a:lnTo>
                  <a:lnTo>
                    <a:pt x="6056" y="22076"/>
                  </a:lnTo>
                  <a:lnTo>
                    <a:pt x="5802" y="23224"/>
                  </a:lnTo>
                  <a:lnTo>
                    <a:pt x="5548" y="24460"/>
                  </a:lnTo>
                  <a:lnTo>
                    <a:pt x="5293" y="25608"/>
                  </a:lnTo>
                  <a:lnTo>
                    <a:pt x="5039" y="26756"/>
                  </a:lnTo>
                  <a:lnTo>
                    <a:pt x="4733" y="27904"/>
                  </a:lnTo>
                  <a:lnTo>
                    <a:pt x="4479" y="29052"/>
                  </a:lnTo>
                  <a:lnTo>
                    <a:pt x="4224" y="30288"/>
                  </a:lnTo>
                  <a:lnTo>
                    <a:pt x="3970" y="31436"/>
                  </a:lnTo>
                  <a:lnTo>
                    <a:pt x="3614" y="33202"/>
                  </a:lnTo>
                  <a:lnTo>
                    <a:pt x="3308" y="34968"/>
                  </a:lnTo>
                  <a:lnTo>
                    <a:pt x="3003" y="36734"/>
                  </a:lnTo>
                  <a:lnTo>
                    <a:pt x="2749" y="38500"/>
                  </a:lnTo>
                  <a:lnTo>
                    <a:pt x="2494" y="40354"/>
                  </a:lnTo>
                  <a:lnTo>
                    <a:pt x="2291" y="42208"/>
                  </a:lnTo>
                  <a:lnTo>
                    <a:pt x="2087" y="44151"/>
                  </a:lnTo>
                  <a:lnTo>
                    <a:pt x="1985" y="46094"/>
                  </a:lnTo>
                  <a:lnTo>
                    <a:pt x="1680" y="49890"/>
                  </a:lnTo>
                  <a:lnTo>
                    <a:pt x="1578" y="53776"/>
                  </a:lnTo>
                  <a:lnTo>
                    <a:pt x="1629" y="57661"/>
                  </a:lnTo>
                  <a:lnTo>
                    <a:pt x="1883" y="61458"/>
                  </a:lnTo>
                  <a:lnTo>
                    <a:pt x="2087" y="61458"/>
                  </a:lnTo>
                  <a:lnTo>
                    <a:pt x="2240" y="61369"/>
                  </a:lnTo>
                  <a:lnTo>
                    <a:pt x="2443" y="61281"/>
                  </a:lnTo>
                  <a:lnTo>
                    <a:pt x="2698" y="61281"/>
                  </a:lnTo>
                  <a:lnTo>
                    <a:pt x="2749" y="61899"/>
                  </a:lnTo>
                  <a:lnTo>
                    <a:pt x="2698" y="62517"/>
                  </a:lnTo>
                  <a:lnTo>
                    <a:pt x="2545" y="63224"/>
                  </a:lnTo>
                  <a:lnTo>
                    <a:pt x="2392" y="63842"/>
                  </a:lnTo>
                  <a:lnTo>
                    <a:pt x="2291" y="64018"/>
                  </a:lnTo>
                  <a:lnTo>
                    <a:pt x="2240" y="64195"/>
                  </a:lnTo>
                  <a:lnTo>
                    <a:pt x="2189" y="64460"/>
                  </a:lnTo>
                  <a:lnTo>
                    <a:pt x="2087" y="64637"/>
                  </a:lnTo>
                  <a:lnTo>
                    <a:pt x="1833" y="64637"/>
                  </a:lnTo>
                  <a:lnTo>
                    <a:pt x="1629" y="64548"/>
                  </a:lnTo>
                  <a:lnTo>
                    <a:pt x="1425" y="64460"/>
                  </a:lnTo>
                  <a:lnTo>
                    <a:pt x="1171" y="64283"/>
                  </a:lnTo>
                  <a:lnTo>
                    <a:pt x="967" y="64107"/>
                  </a:lnTo>
                  <a:lnTo>
                    <a:pt x="815" y="63842"/>
                  </a:lnTo>
                  <a:lnTo>
                    <a:pt x="662" y="63489"/>
                  </a:lnTo>
                  <a:lnTo>
                    <a:pt x="509" y="63135"/>
                  </a:lnTo>
                  <a:lnTo>
                    <a:pt x="255" y="60663"/>
                  </a:lnTo>
                  <a:lnTo>
                    <a:pt x="102" y="58191"/>
                  </a:lnTo>
                  <a:lnTo>
                    <a:pt x="102" y="55718"/>
                  </a:lnTo>
                  <a:lnTo>
                    <a:pt x="102" y="53069"/>
                  </a:lnTo>
                  <a:lnTo>
                    <a:pt x="1" y="51656"/>
                  </a:lnTo>
                  <a:lnTo>
                    <a:pt x="51" y="50244"/>
                  </a:lnTo>
                  <a:lnTo>
                    <a:pt x="204" y="48831"/>
                  </a:lnTo>
                  <a:lnTo>
                    <a:pt x="204" y="47506"/>
                  </a:lnTo>
                  <a:lnTo>
                    <a:pt x="255" y="45829"/>
                  </a:lnTo>
                  <a:lnTo>
                    <a:pt x="408" y="44239"/>
                  </a:lnTo>
                  <a:lnTo>
                    <a:pt x="611" y="42650"/>
                  </a:lnTo>
                  <a:lnTo>
                    <a:pt x="764" y="40972"/>
                  </a:lnTo>
                  <a:lnTo>
                    <a:pt x="917" y="39383"/>
                  </a:lnTo>
                  <a:lnTo>
                    <a:pt x="1069" y="37705"/>
                  </a:lnTo>
                  <a:lnTo>
                    <a:pt x="1324" y="36116"/>
                  </a:lnTo>
                  <a:lnTo>
                    <a:pt x="1578" y="34615"/>
                  </a:lnTo>
                  <a:lnTo>
                    <a:pt x="1883" y="33025"/>
                  </a:lnTo>
                  <a:lnTo>
                    <a:pt x="2189" y="31524"/>
                  </a:lnTo>
                  <a:lnTo>
                    <a:pt x="2545" y="30023"/>
                  </a:lnTo>
                  <a:lnTo>
                    <a:pt x="2901" y="28522"/>
                  </a:lnTo>
                  <a:lnTo>
                    <a:pt x="3156" y="27551"/>
                  </a:lnTo>
                  <a:lnTo>
                    <a:pt x="3359" y="26668"/>
                  </a:lnTo>
                  <a:lnTo>
                    <a:pt x="3614" y="25696"/>
                  </a:lnTo>
                  <a:lnTo>
                    <a:pt x="3868" y="24813"/>
                  </a:lnTo>
                  <a:lnTo>
                    <a:pt x="4072" y="23930"/>
                  </a:lnTo>
                  <a:lnTo>
                    <a:pt x="4326" y="22959"/>
                  </a:lnTo>
                  <a:lnTo>
                    <a:pt x="4581" y="22076"/>
                  </a:lnTo>
                  <a:lnTo>
                    <a:pt x="4835" y="21105"/>
                  </a:lnTo>
                  <a:lnTo>
                    <a:pt x="5242" y="19603"/>
                  </a:lnTo>
                  <a:lnTo>
                    <a:pt x="5700" y="18191"/>
                  </a:lnTo>
                  <a:lnTo>
                    <a:pt x="6209" y="16690"/>
                  </a:lnTo>
                  <a:lnTo>
                    <a:pt x="6718" y="15277"/>
                  </a:lnTo>
                  <a:lnTo>
                    <a:pt x="7227" y="13952"/>
                  </a:lnTo>
                  <a:lnTo>
                    <a:pt x="7685" y="12451"/>
                  </a:lnTo>
                  <a:lnTo>
                    <a:pt x="8143" y="11038"/>
                  </a:lnTo>
                  <a:lnTo>
                    <a:pt x="8550" y="9537"/>
                  </a:lnTo>
                  <a:lnTo>
                    <a:pt x="8855" y="8743"/>
                  </a:lnTo>
                  <a:lnTo>
                    <a:pt x="9110" y="7860"/>
                  </a:lnTo>
                  <a:lnTo>
                    <a:pt x="9313" y="6977"/>
                  </a:lnTo>
                  <a:lnTo>
                    <a:pt x="9517" y="6005"/>
                  </a:lnTo>
                  <a:lnTo>
                    <a:pt x="9721" y="5034"/>
                  </a:lnTo>
                  <a:lnTo>
                    <a:pt x="9873" y="4151"/>
                  </a:lnTo>
                  <a:lnTo>
                    <a:pt x="10077" y="3180"/>
                  </a:lnTo>
                  <a:lnTo>
                    <a:pt x="10230" y="2297"/>
                  </a:lnTo>
                  <a:lnTo>
                    <a:pt x="10433" y="1855"/>
                  </a:lnTo>
                  <a:lnTo>
                    <a:pt x="10535" y="1237"/>
                  </a:lnTo>
                  <a:lnTo>
                    <a:pt x="10688" y="619"/>
                  </a:lnTo>
                  <a:lnTo>
                    <a:pt x="10840" y="1"/>
                  </a:lnTo>
                  <a:lnTo>
                    <a:pt x="10942" y="1"/>
                  </a:lnTo>
                  <a:lnTo>
                    <a:pt x="11044" y="89"/>
                  </a:lnTo>
                  <a:lnTo>
                    <a:pt x="11095" y="177"/>
                  </a:lnTo>
                  <a:lnTo>
                    <a:pt x="11196" y="26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3" name="Shape 753"/>
            <p:cNvSpPr/>
            <p:nvPr/>
          </p:nvSpPr>
          <p:spPr>
            <a:xfrm>
              <a:off x="1549600" y="355400"/>
              <a:ext cx="623450" cy="214150"/>
            </a:xfrm>
            <a:custGeom>
              <a:avLst/>
              <a:gdLst/>
              <a:ahLst/>
              <a:cxnLst/>
              <a:rect l="0" t="0" r="0" b="0"/>
              <a:pathLst>
                <a:path w="24938" h="8566" extrusionOk="0">
                  <a:moveTo>
                    <a:pt x="24937" y="1855"/>
                  </a:moveTo>
                  <a:lnTo>
                    <a:pt x="24937" y="2384"/>
                  </a:lnTo>
                  <a:lnTo>
                    <a:pt x="24479" y="2296"/>
                  </a:lnTo>
                  <a:lnTo>
                    <a:pt x="23970" y="2208"/>
                  </a:lnTo>
                  <a:lnTo>
                    <a:pt x="23512" y="2120"/>
                  </a:lnTo>
                  <a:lnTo>
                    <a:pt x="23003" y="2031"/>
                  </a:lnTo>
                  <a:lnTo>
                    <a:pt x="22545" y="1943"/>
                  </a:lnTo>
                  <a:lnTo>
                    <a:pt x="22036" y="1855"/>
                  </a:lnTo>
                  <a:lnTo>
                    <a:pt x="21578" y="1943"/>
                  </a:lnTo>
                  <a:lnTo>
                    <a:pt x="21069" y="2031"/>
                  </a:lnTo>
                  <a:lnTo>
                    <a:pt x="20001" y="2296"/>
                  </a:lnTo>
                  <a:lnTo>
                    <a:pt x="18932" y="2649"/>
                  </a:lnTo>
                  <a:lnTo>
                    <a:pt x="17863" y="3003"/>
                  </a:lnTo>
                  <a:lnTo>
                    <a:pt x="16795" y="3267"/>
                  </a:lnTo>
                  <a:lnTo>
                    <a:pt x="15726" y="3621"/>
                  </a:lnTo>
                  <a:lnTo>
                    <a:pt x="14657" y="3974"/>
                  </a:lnTo>
                  <a:lnTo>
                    <a:pt x="13589" y="4327"/>
                  </a:lnTo>
                  <a:lnTo>
                    <a:pt x="12520" y="4680"/>
                  </a:lnTo>
                  <a:lnTo>
                    <a:pt x="11451" y="5033"/>
                  </a:lnTo>
                  <a:lnTo>
                    <a:pt x="10433" y="5387"/>
                  </a:lnTo>
                  <a:lnTo>
                    <a:pt x="9365" y="5828"/>
                  </a:lnTo>
                  <a:lnTo>
                    <a:pt x="8296" y="6181"/>
                  </a:lnTo>
                  <a:lnTo>
                    <a:pt x="7227" y="6535"/>
                  </a:lnTo>
                  <a:lnTo>
                    <a:pt x="6209" y="6888"/>
                  </a:lnTo>
                  <a:lnTo>
                    <a:pt x="5141" y="7329"/>
                  </a:lnTo>
                  <a:lnTo>
                    <a:pt x="4072" y="7682"/>
                  </a:lnTo>
                  <a:lnTo>
                    <a:pt x="3563" y="7771"/>
                  </a:lnTo>
                  <a:lnTo>
                    <a:pt x="3105" y="7947"/>
                  </a:lnTo>
                  <a:lnTo>
                    <a:pt x="2596" y="8036"/>
                  </a:lnTo>
                  <a:lnTo>
                    <a:pt x="2138" y="8212"/>
                  </a:lnTo>
                  <a:lnTo>
                    <a:pt x="1629" y="8389"/>
                  </a:lnTo>
                  <a:lnTo>
                    <a:pt x="1171" y="8477"/>
                  </a:lnTo>
                  <a:lnTo>
                    <a:pt x="662" y="8565"/>
                  </a:lnTo>
                  <a:lnTo>
                    <a:pt x="153" y="8565"/>
                  </a:lnTo>
                  <a:lnTo>
                    <a:pt x="1" y="8389"/>
                  </a:lnTo>
                  <a:lnTo>
                    <a:pt x="1" y="8212"/>
                  </a:lnTo>
                  <a:lnTo>
                    <a:pt x="1" y="7947"/>
                  </a:lnTo>
                  <a:lnTo>
                    <a:pt x="52" y="7771"/>
                  </a:lnTo>
                  <a:lnTo>
                    <a:pt x="968" y="7418"/>
                  </a:lnTo>
                  <a:lnTo>
                    <a:pt x="1884" y="7064"/>
                  </a:lnTo>
                  <a:lnTo>
                    <a:pt x="2749" y="6711"/>
                  </a:lnTo>
                  <a:lnTo>
                    <a:pt x="3665" y="6270"/>
                  </a:lnTo>
                  <a:lnTo>
                    <a:pt x="4530" y="5740"/>
                  </a:lnTo>
                  <a:lnTo>
                    <a:pt x="5395" y="5298"/>
                  </a:lnTo>
                  <a:lnTo>
                    <a:pt x="6260" y="4769"/>
                  </a:lnTo>
                  <a:lnTo>
                    <a:pt x="7125" y="4239"/>
                  </a:lnTo>
                  <a:lnTo>
                    <a:pt x="8041" y="3797"/>
                  </a:lnTo>
                  <a:lnTo>
                    <a:pt x="8907" y="3356"/>
                  </a:lnTo>
                  <a:lnTo>
                    <a:pt x="9772" y="2826"/>
                  </a:lnTo>
                  <a:lnTo>
                    <a:pt x="10688" y="2473"/>
                  </a:lnTo>
                  <a:lnTo>
                    <a:pt x="11553" y="2120"/>
                  </a:lnTo>
                  <a:lnTo>
                    <a:pt x="12469" y="1766"/>
                  </a:lnTo>
                  <a:lnTo>
                    <a:pt x="13385" y="1501"/>
                  </a:lnTo>
                  <a:lnTo>
                    <a:pt x="14352" y="1325"/>
                  </a:lnTo>
                  <a:lnTo>
                    <a:pt x="14861" y="1237"/>
                  </a:lnTo>
                  <a:lnTo>
                    <a:pt x="15370" y="1060"/>
                  </a:lnTo>
                  <a:lnTo>
                    <a:pt x="15879" y="972"/>
                  </a:lnTo>
                  <a:lnTo>
                    <a:pt x="16388" y="883"/>
                  </a:lnTo>
                  <a:lnTo>
                    <a:pt x="16896" y="795"/>
                  </a:lnTo>
                  <a:lnTo>
                    <a:pt x="17405" y="707"/>
                  </a:lnTo>
                  <a:lnTo>
                    <a:pt x="17965" y="618"/>
                  </a:lnTo>
                  <a:lnTo>
                    <a:pt x="18474" y="530"/>
                  </a:lnTo>
                  <a:lnTo>
                    <a:pt x="19288" y="442"/>
                  </a:lnTo>
                  <a:lnTo>
                    <a:pt x="20153" y="265"/>
                  </a:lnTo>
                  <a:lnTo>
                    <a:pt x="21019" y="89"/>
                  </a:lnTo>
                  <a:lnTo>
                    <a:pt x="21884" y="0"/>
                  </a:lnTo>
                  <a:lnTo>
                    <a:pt x="22749" y="89"/>
                  </a:lnTo>
                  <a:lnTo>
                    <a:pt x="23563" y="354"/>
                  </a:lnTo>
                  <a:lnTo>
                    <a:pt x="24276" y="972"/>
                  </a:lnTo>
                  <a:lnTo>
                    <a:pt x="24937" y="185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4" name="Shape 754"/>
            <p:cNvSpPr/>
            <p:nvPr/>
          </p:nvSpPr>
          <p:spPr>
            <a:xfrm>
              <a:off x="2220100" y="423825"/>
              <a:ext cx="413500" cy="1302450"/>
            </a:xfrm>
            <a:custGeom>
              <a:avLst/>
              <a:gdLst/>
              <a:ahLst/>
              <a:cxnLst/>
              <a:rect l="0" t="0" r="0" b="0"/>
              <a:pathLst>
                <a:path w="16540" h="52098" extrusionOk="0">
                  <a:moveTo>
                    <a:pt x="3715" y="2650"/>
                  </a:moveTo>
                  <a:lnTo>
                    <a:pt x="4682" y="3444"/>
                  </a:lnTo>
                  <a:lnTo>
                    <a:pt x="5598" y="4239"/>
                  </a:lnTo>
                  <a:lnTo>
                    <a:pt x="6514" y="5122"/>
                  </a:lnTo>
                  <a:lnTo>
                    <a:pt x="7430" y="5917"/>
                  </a:lnTo>
                  <a:lnTo>
                    <a:pt x="8295" y="6800"/>
                  </a:lnTo>
                  <a:lnTo>
                    <a:pt x="9211" y="7683"/>
                  </a:lnTo>
                  <a:lnTo>
                    <a:pt x="10076" y="8654"/>
                  </a:lnTo>
                  <a:lnTo>
                    <a:pt x="10942" y="9714"/>
                  </a:lnTo>
                  <a:lnTo>
                    <a:pt x="11603" y="10243"/>
                  </a:lnTo>
                  <a:lnTo>
                    <a:pt x="12265" y="10773"/>
                  </a:lnTo>
                  <a:lnTo>
                    <a:pt x="12875" y="11391"/>
                  </a:lnTo>
                  <a:lnTo>
                    <a:pt x="13537" y="12098"/>
                  </a:lnTo>
                  <a:lnTo>
                    <a:pt x="14097" y="12804"/>
                  </a:lnTo>
                  <a:lnTo>
                    <a:pt x="14707" y="13511"/>
                  </a:lnTo>
                  <a:lnTo>
                    <a:pt x="15318" y="14305"/>
                  </a:lnTo>
                  <a:lnTo>
                    <a:pt x="15929" y="15012"/>
                  </a:lnTo>
                  <a:lnTo>
                    <a:pt x="16438" y="16248"/>
                  </a:lnTo>
                  <a:lnTo>
                    <a:pt x="16540" y="17749"/>
                  </a:lnTo>
                  <a:lnTo>
                    <a:pt x="16489" y="19338"/>
                  </a:lnTo>
                  <a:lnTo>
                    <a:pt x="16540" y="20928"/>
                  </a:lnTo>
                  <a:lnTo>
                    <a:pt x="16387" y="24018"/>
                  </a:lnTo>
                  <a:lnTo>
                    <a:pt x="16234" y="27021"/>
                  </a:lnTo>
                  <a:lnTo>
                    <a:pt x="16082" y="30023"/>
                  </a:lnTo>
                  <a:lnTo>
                    <a:pt x="15878" y="33025"/>
                  </a:lnTo>
                  <a:lnTo>
                    <a:pt x="15674" y="36027"/>
                  </a:lnTo>
                  <a:lnTo>
                    <a:pt x="15471" y="39029"/>
                  </a:lnTo>
                  <a:lnTo>
                    <a:pt x="15216" y="42120"/>
                  </a:lnTo>
                  <a:lnTo>
                    <a:pt x="15013" y="45210"/>
                  </a:lnTo>
                  <a:lnTo>
                    <a:pt x="14911" y="46800"/>
                  </a:lnTo>
                  <a:lnTo>
                    <a:pt x="14758" y="48477"/>
                  </a:lnTo>
                  <a:lnTo>
                    <a:pt x="14606" y="50243"/>
                  </a:lnTo>
                  <a:lnTo>
                    <a:pt x="14402" y="51921"/>
                  </a:lnTo>
                  <a:lnTo>
                    <a:pt x="14351" y="52009"/>
                  </a:lnTo>
                  <a:lnTo>
                    <a:pt x="14249" y="52098"/>
                  </a:lnTo>
                  <a:lnTo>
                    <a:pt x="14148" y="52098"/>
                  </a:lnTo>
                  <a:lnTo>
                    <a:pt x="14046" y="52009"/>
                  </a:lnTo>
                  <a:lnTo>
                    <a:pt x="13944" y="51303"/>
                  </a:lnTo>
                  <a:lnTo>
                    <a:pt x="13944" y="50508"/>
                  </a:lnTo>
                  <a:lnTo>
                    <a:pt x="13944" y="49802"/>
                  </a:lnTo>
                  <a:lnTo>
                    <a:pt x="13944" y="49096"/>
                  </a:lnTo>
                  <a:lnTo>
                    <a:pt x="14148" y="44062"/>
                  </a:lnTo>
                  <a:lnTo>
                    <a:pt x="14300" y="38764"/>
                  </a:lnTo>
                  <a:lnTo>
                    <a:pt x="14504" y="33555"/>
                  </a:lnTo>
                  <a:lnTo>
                    <a:pt x="14707" y="28522"/>
                  </a:lnTo>
                  <a:lnTo>
                    <a:pt x="14758" y="27109"/>
                  </a:lnTo>
                  <a:lnTo>
                    <a:pt x="14809" y="25696"/>
                  </a:lnTo>
                  <a:lnTo>
                    <a:pt x="14860" y="24372"/>
                  </a:lnTo>
                  <a:lnTo>
                    <a:pt x="15013" y="23047"/>
                  </a:lnTo>
                  <a:lnTo>
                    <a:pt x="15013" y="21016"/>
                  </a:lnTo>
                  <a:lnTo>
                    <a:pt x="15115" y="18985"/>
                  </a:lnTo>
                  <a:lnTo>
                    <a:pt x="14911" y="17131"/>
                  </a:lnTo>
                  <a:lnTo>
                    <a:pt x="14249" y="15718"/>
                  </a:lnTo>
                  <a:lnTo>
                    <a:pt x="13995" y="15365"/>
                  </a:lnTo>
                  <a:lnTo>
                    <a:pt x="13741" y="15100"/>
                  </a:lnTo>
                  <a:lnTo>
                    <a:pt x="13537" y="14747"/>
                  </a:lnTo>
                  <a:lnTo>
                    <a:pt x="13283" y="14394"/>
                  </a:lnTo>
                  <a:lnTo>
                    <a:pt x="13028" y="14040"/>
                  </a:lnTo>
                  <a:lnTo>
                    <a:pt x="12825" y="13775"/>
                  </a:lnTo>
                  <a:lnTo>
                    <a:pt x="12570" y="13511"/>
                  </a:lnTo>
                  <a:lnTo>
                    <a:pt x="12316" y="13246"/>
                  </a:lnTo>
                  <a:lnTo>
                    <a:pt x="12061" y="12804"/>
                  </a:lnTo>
                  <a:lnTo>
                    <a:pt x="11807" y="12451"/>
                  </a:lnTo>
                  <a:lnTo>
                    <a:pt x="11501" y="12098"/>
                  </a:lnTo>
                  <a:lnTo>
                    <a:pt x="11196" y="11745"/>
                  </a:lnTo>
                  <a:lnTo>
                    <a:pt x="10891" y="11480"/>
                  </a:lnTo>
                  <a:lnTo>
                    <a:pt x="10636" y="11126"/>
                  </a:lnTo>
                  <a:lnTo>
                    <a:pt x="10331" y="10773"/>
                  </a:lnTo>
                  <a:lnTo>
                    <a:pt x="10026" y="10420"/>
                  </a:lnTo>
                  <a:lnTo>
                    <a:pt x="9415" y="9802"/>
                  </a:lnTo>
                  <a:lnTo>
                    <a:pt x="8804" y="9184"/>
                  </a:lnTo>
                  <a:lnTo>
                    <a:pt x="8244" y="8477"/>
                  </a:lnTo>
                  <a:lnTo>
                    <a:pt x="7634" y="7859"/>
                  </a:lnTo>
                  <a:lnTo>
                    <a:pt x="7023" y="7241"/>
                  </a:lnTo>
                  <a:lnTo>
                    <a:pt x="6412" y="6623"/>
                  </a:lnTo>
                  <a:lnTo>
                    <a:pt x="5802" y="6093"/>
                  </a:lnTo>
                  <a:lnTo>
                    <a:pt x="5191" y="5475"/>
                  </a:lnTo>
                  <a:lnTo>
                    <a:pt x="4580" y="4857"/>
                  </a:lnTo>
                  <a:lnTo>
                    <a:pt x="3970" y="4327"/>
                  </a:lnTo>
                  <a:lnTo>
                    <a:pt x="3359" y="3709"/>
                  </a:lnTo>
                  <a:lnTo>
                    <a:pt x="2748" y="3179"/>
                  </a:lnTo>
                  <a:lnTo>
                    <a:pt x="2137" y="2561"/>
                  </a:lnTo>
                  <a:lnTo>
                    <a:pt x="1527" y="2032"/>
                  </a:lnTo>
                  <a:lnTo>
                    <a:pt x="916" y="1502"/>
                  </a:lnTo>
                  <a:lnTo>
                    <a:pt x="305" y="972"/>
                  </a:lnTo>
                  <a:lnTo>
                    <a:pt x="204" y="795"/>
                  </a:lnTo>
                  <a:lnTo>
                    <a:pt x="153" y="619"/>
                  </a:lnTo>
                  <a:lnTo>
                    <a:pt x="51" y="442"/>
                  </a:lnTo>
                  <a:lnTo>
                    <a:pt x="0" y="177"/>
                  </a:lnTo>
                  <a:lnTo>
                    <a:pt x="102" y="1"/>
                  </a:lnTo>
                  <a:lnTo>
                    <a:pt x="255" y="1"/>
                  </a:lnTo>
                  <a:lnTo>
                    <a:pt x="356" y="1"/>
                  </a:lnTo>
                  <a:lnTo>
                    <a:pt x="509" y="89"/>
                  </a:lnTo>
                  <a:lnTo>
                    <a:pt x="916" y="442"/>
                  </a:lnTo>
                  <a:lnTo>
                    <a:pt x="1323" y="707"/>
                  </a:lnTo>
                  <a:lnTo>
                    <a:pt x="1730" y="972"/>
                  </a:lnTo>
                  <a:lnTo>
                    <a:pt x="2137" y="1325"/>
                  </a:lnTo>
                  <a:lnTo>
                    <a:pt x="2545" y="1590"/>
                  </a:lnTo>
                  <a:lnTo>
                    <a:pt x="2952" y="1943"/>
                  </a:lnTo>
                  <a:lnTo>
                    <a:pt x="3359" y="2296"/>
                  </a:lnTo>
                  <a:lnTo>
                    <a:pt x="3715" y="265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5" name="Shape 755"/>
            <p:cNvSpPr/>
            <p:nvPr/>
          </p:nvSpPr>
          <p:spPr>
            <a:xfrm>
              <a:off x="763350" y="439275"/>
              <a:ext cx="146325" cy="287000"/>
            </a:xfrm>
            <a:custGeom>
              <a:avLst/>
              <a:gdLst/>
              <a:ahLst/>
              <a:cxnLst/>
              <a:rect l="0" t="0" r="0" b="0"/>
              <a:pathLst>
                <a:path w="5853" h="11480" extrusionOk="0">
                  <a:moveTo>
                    <a:pt x="5853" y="442"/>
                  </a:moveTo>
                  <a:lnTo>
                    <a:pt x="5547" y="1060"/>
                  </a:lnTo>
                  <a:lnTo>
                    <a:pt x="5293" y="1590"/>
                  </a:lnTo>
                  <a:lnTo>
                    <a:pt x="5089" y="2208"/>
                  </a:lnTo>
                  <a:lnTo>
                    <a:pt x="4937" y="2826"/>
                  </a:lnTo>
                  <a:lnTo>
                    <a:pt x="4733" y="4151"/>
                  </a:lnTo>
                  <a:lnTo>
                    <a:pt x="4479" y="5475"/>
                  </a:lnTo>
                  <a:lnTo>
                    <a:pt x="4072" y="6712"/>
                  </a:lnTo>
                  <a:lnTo>
                    <a:pt x="3461" y="7595"/>
                  </a:lnTo>
                  <a:lnTo>
                    <a:pt x="3206" y="7683"/>
                  </a:lnTo>
                  <a:lnTo>
                    <a:pt x="2952" y="7595"/>
                  </a:lnTo>
                  <a:lnTo>
                    <a:pt x="2698" y="7506"/>
                  </a:lnTo>
                  <a:lnTo>
                    <a:pt x="2443" y="7506"/>
                  </a:lnTo>
                  <a:lnTo>
                    <a:pt x="2240" y="6800"/>
                  </a:lnTo>
                  <a:lnTo>
                    <a:pt x="1985" y="6182"/>
                  </a:lnTo>
                  <a:lnTo>
                    <a:pt x="1629" y="5740"/>
                  </a:lnTo>
                  <a:lnTo>
                    <a:pt x="1171" y="5652"/>
                  </a:lnTo>
                  <a:lnTo>
                    <a:pt x="865" y="6535"/>
                  </a:lnTo>
                  <a:lnTo>
                    <a:pt x="815" y="7595"/>
                  </a:lnTo>
                  <a:lnTo>
                    <a:pt x="865" y="8654"/>
                  </a:lnTo>
                  <a:lnTo>
                    <a:pt x="967" y="9802"/>
                  </a:lnTo>
                  <a:lnTo>
                    <a:pt x="1018" y="10244"/>
                  </a:lnTo>
                  <a:lnTo>
                    <a:pt x="1120" y="10597"/>
                  </a:lnTo>
                  <a:lnTo>
                    <a:pt x="1171" y="11038"/>
                  </a:lnTo>
                  <a:lnTo>
                    <a:pt x="1171" y="11480"/>
                  </a:lnTo>
                  <a:lnTo>
                    <a:pt x="865" y="11215"/>
                  </a:lnTo>
                  <a:lnTo>
                    <a:pt x="611" y="10773"/>
                  </a:lnTo>
                  <a:lnTo>
                    <a:pt x="407" y="10155"/>
                  </a:lnTo>
                  <a:lnTo>
                    <a:pt x="255" y="9537"/>
                  </a:lnTo>
                  <a:lnTo>
                    <a:pt x="0" y="8036"/>
                  </a:lnTo>
                  <a:lnTo>
                    <a:pt x="0" y="6535"/>
                  </a:lnTo>
                  <a:lnTo>
                    <a:pt x="153" y="5034"/>
                  </a:lnTo>
                  <a:lnTo>
                    <a:pt x="458" y="3709"/>
                  </a:lnTo>
                  <a:lnTo>
                    <a:pt x="713" y="3356"/>
                  </a:lnTo>
                  <a:lnTo>
                    <a:pt x="967" y="3003"/>
                  </a:lnTo>
                  <a:lnTo>
                    <a:pt x="1222" y="2826"/>
                  </a:lnTo>
                  <a:lnTo>
                    <a:pt x="1578" y="2738"/>
                  </a:lnTo>
                  <a:lnTo>
                    <a:pt x="2036" y="3180"/>
                  </a:lnTo>
                  <a:lnTo>
                    <a:pt x="2392" y="3798"/>
                  </a:lnTo>
                  <a:lnTo>
                    <a:pt x="2647" y="4592"/>
                  </a:lnTo>
                  <a:lnTo>
                    <a:pt x="2850" y="5387"/>
                  </a:lnTo>
                  <a:lnTo>
                    <a:pt x="3054" y="5210"/>
                  </a:lnTo>
                  <a:lnTo>
                    <a:pt x="3206" y="4946"/>
                  </a:lnTo>
                  <a:lnTo>
                    <a:pt x="3359" y="4681"/>
                  </a:lnTo>
                  <a:lnTo>
                    <a:pt x="3461" y="4327"/>
                  </a:lnTo>
                  <a:lnTo>
                    <a:pt x="3461" y="4327"/>
                  </a:lnTo>
                  <a:lnTo>
                    <a:pt x="3664" y="3709"/>
                  </a:lnTo>
                  <a:lnTo>
                    <a:pt x="3817" y="3091"/>
                  </a:lnTo>
                  <a:lnTo>
                    <a:pt x="4021" y="2473"/>
                  </a:lnTo>
                  <a:lnTo>
                    <a:pt x="4224" y="1855"/>
                  </a:lnTo>
                  <a:lnTo>
                    <a:pt x="4479" y="1237"/>
                  </a:lnTo>
                  <a:lnTo>
                    <a:pt x="4733" y="707"/>
                  </a:lnTo>
                  <a:lnTo>
                    <a:pt x="5039" y="354"/>
                  </a:lnTo>
                  <a:lnTo>
                    <a:pt x="5446" y="1"/>
                  </a:lnTo>
                  <a:lnTo>
                    <a:pt x="5547" y="89"/>
                  </a:lnTo>
                  <a:lnTo>
                    <a:pt x="5700" y="89"/>
                  </a:lnTo>
                  <a:lnTo>
                    <a:pt x="5802" y="266"/>
                  </a:lnTo>
                  <a:lnTo>
                    <a:pt x="5853" y="44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6" name="Shape 756"/>
            <p:cNvSpPr/>
            <p:nvPr/>
          </p:nvSpPr>
          <p:spPr>
            <a:xfrm>
              <a:off x="944000" y="445900"/>
              <a:ext cx="64925" cy="83925"/>
            </a:xfrm>
            <a:custGeom>
              <a:avLst/>
              <a:gdLst/>
              <a:ahLst/>
              <a:cxnLst/>
              <a:rect l="0" t="0" r="0" b="0"/>
              <a:pathLst>
                <a:path w="2597" h="3357" extrusionOk="0">
                  <a:moveTo>
                    <a:pt x="2596" y="1502"/>
                  </a:moveTo>
                  <a:lnTo>
                    <a:pt x="2545" y="1767"/>
                  </a:lnTo>
                  <a:lnTo>
                    <a:pt x="2444" y="1943"/>
                  </a:lnTo>
                  <a:lnTo>
                    <a:pt x="2342" y="2032"/>
                  </a:lnTo>
                  <a:lnTo>
                    <a:pt x="2189" y="2120"/>
                  </a:lnTo>
                  <a:lnTo>
                    <a:pt x="1935" y="1855"/>
                  </a:lnTo>
                  <a:lnTo>
                    <a:pt x="1731" y="1590"/>
                  </a:lnTo>
                  <a:lnTo>
                    <a:pt x="1477" y="1413"/>
                  </a:lnTo>
                  <a:lnTo>
                    <a:pt x="1222" y="1413"/>
                  </a:lnTo>
                  <a:lnTo>
                    <a:pt x="866" y="1943"/>
                  </a:lnTo>
                  <a:lnTo>
                    <a:pt x="612" y="2473"/>
                  </a:lnTo>
                  <a:lnTo>
                    <a:pt x="408" y="3003"/>
                  </a:lnTo>
                  <a:lnTo>
                    <a:pt x="103" y="3356"/>
                  </a:lnTo>
                  <a:lnTo>
                    <a:pt x="1" y="2738"/>
                  </a:lnTo>
                  <a:lnTo>
                    <a:pt x="52" y="2032"/>
                  </a:lnTo>
                  <a:lnTo>
                    <a:pt x="153" y="1413"/>
                  </a:lnTo>
                  <a:lnTo>
                    <a:pt x="306" y="795"/>
                  </a:lnTo>
                  <a:lnTo>
                    <a:pt x="408" y="530"/>
                  </a:lnTo>
                  <a:lnTo>
                    <a:pt x="612" y="266"/>
                  </a:lnTo>
                  <a:lnTo>
                    <a:pt x="764" y="1"/>
                  </a:lnTo>
                  <a:lnTo>
                    <a:pt x="1019" y="1"/>
                  </a:lnTo>
                  <a:lnTo>
                    <a:pt x="1273" y="1"/>
                  </a:lnTo>
                  <a:lnTo>
                    <a:pt x="1528" y="1"/>
                  </a:lnTo>
                  <a:lnTo>
                    <a:pt x="1731" y="177"/>
                  </a:lnTo>
                  <a:lnTo>
                    <a:pt x="1884" y="354"/>
                  </a:lnTo>
                  <a:lnTo>
                    <a:pt x="2087" y="619"/>
                  </a:lnTo>
                  <a:lnTo>
                    <a:pt x="2240" y="972"/>
                  </a:lnTo>
                  <a:lnTo>
                    <a:pt x="2393" y="1237"/>
                  </a:lnTo>
                  <a:lnTo>
                    <a:pt x="2596" y="150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7" name="Shape 757"/>
            <p:cNvSpPr/>
            <p:nvPr/>
          </p:nvSpPr>
          <p:spPr>
            <a:xfrm>
              <a:off x="1115775" y="465775"/>
              <a:ext cx="68725" cy="70650"/>
            </a:xfrm>
            <a:custGeom>
              <a:avLst/>
              <a:gdLst/>
              <a:ahLst/>
              <a:cxnLst/>
              <a:rect l="0" t="0" r="0" b="0"/>
              <a:pathLst>
                <a:path w="2749" h="2826" extrusionOk="0">
                  <a:moveTo>
                    <a:pt x="1985" y="530"/>
                  </a:moveTo>
                  <a:lnTo>
                    <a:pt x="2188" y="972"/>
                  </a:lnTo>
                  <a:lnTo>
                    <a:pt x="2443" y="1413"/>
                  </a:lnTo>
                  <a:lnTo>
                    <a:pt x="2595" y="1855"/>
                  </a:lnTo>
                  <a:lnTo>
                    <a:pt x="2748" y="2296"/>
                  </a:lnTo>
                  <a:lnTo>
                    <a:pt x="2697" y="2473"/>
                  </a:lnTo>
                  <a:lnTo>
                    <a:pt x="2697" y="2649"/>
                  </a:lnTo>
                  <a:lnTo>
                    <a:pt x="2646" y="2738"/>
                  </a:lnTo>
                  <a:lnTo>
                    <a:pt x="2545" y="2738"/>
                  </a:lnTo>
                  <a:lnTo>
                    <a:pt x="2341" y="2649"/>
                  </a:lnTo>
                  <a:lnTo>
                    <a:pt x="2137" y="2473"/>
                  </a:lnTo>
                  <a:lnTo>
                    <a:pt x="1985" y="2208"/>
                  </a:lnTo>
                  <a:lnTo>
                    <a:pt x="1832" y="1943"/>
                  </a:lnTo>
                  <a:lnTo>
                    <a:pt x="1679" y="1766"/>
                  </a:lnTo>
                  <a:lnTo>
                    <a:pt x="1476" y="1590"/>
                  </a:lnTo>
                  <a:lnTo>
                    <a:pt x="1272" y="1590"/>
                  </a:lnTo>
                  <a:lnTo>
                    <a:pt x="1018" y="1678"/>
                  </a:lnTo>
                  <a:lnTo>
                    <a:pt x="713" y="1943"/>
                  </a:lnTo>
                  <a:lnTo>
                    <a:pt x="509" y="2473"/>
                  </a:lnTo>
                  <a:lnTo>
                    <a:pt x="305" y="2826"/>
                  </a:lnTo>
                  <a:lnTo>
                    <a:pt x="0" y="2561"/>
                  </a:lnTo>
                  <a:lnTo>
                    <a:pt x="102" y="1855"/>
                  </a:lnTo>
                  <a:lnTo>
                    <a:pt x="254" y="1060"/>
                  </a:lnTo>
                  <a:lnTo>
                    <a:pt x="509" y="442"/>
                  </a:lnTo>
                  <a:lnTo>
                    <a:pt x="865" y="89"/>
                  </a:lnTo>
                  <a:lnTo>
                    <a:pt x="1171" y="0"/>
                  </a:lnTo>
                  <a:lnTo>
                    <a:pt x="1476" y="177"/>
                  </a:lnTo>
                  <a:lnTo>
                    <a:pt x="1730" y="354"/>
                  </a:lnTo>
                  <a:lnTo>
                    <a:pt x="1985" y="53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8" name="Shape 758"/>
            <p:cNvSpPr/>
            <p:nvPr/>
          </p:nvSpPr>
          <p:spPr>
            <a:xfrm>
              <a:off x="812975" y="523175"/>
              <a:ext cx="404600" cy="580600"/>
            </a:xfrm>
            <a:custGeom>
              <a:avLst/>
              <a:gdLst/>
              <a:ahLst/>
              <a:cxnLst/>
              <a:rect l="0" t="0" r="0" b="0"/>
              <a:pathLst>
                <a:path w="16184" h="23224" extrusionOk="0">
                  <a:moveTo>
                    <a:pt x="16183" y="707"/>
                  </a:moveTo>
                  <a:lnTo>
                    <a:pt x="16183" y="2384"/>
                  </a:lnTo>
                  <a:lnTo>
                    <a:pt x="16082" y="3974"/>
                  </a:lnTo>
                  <a:lnTo>
                    <a:pt x="15929" y="5475"/>
                  </a:lnTo>
                  <a:lnTo>
                    <a:pt x="15776" y="6976"/>
                  </a:lnTo>
                  <a:lnTo>
                    <a:pt x="15573" y="8300"/>
                  </a:lnTo>
                  <a:lnTo>
                    <a:pt x="15369" y="9537"/>
                  </a:lnTo>
                  <a:lnTo>
                    <a:pt x="15115" y="10773"/>
                  </a:lnTo>
                  <a:lnTo>
                    <a:pt x="14860" y="12009"/>
                  </a:lnTo>
                  <a:lnTo>
                    <a:pt x="14555" y="13157"/>
                  </a:lnTo>
                  <a:lnTo>
                    <a:pt x="14249" y="14393"/>
                  </a:lnTo>
                  <a:lnTo>
                    <a:pt x="13944" y="15453"/>
                  </a:lnTo>
                  <a:lnTo>
                    <a:pt x="13588" y="16601"/>
                  </a:lnTo>
                  <a:lnTo>
                    <a:pt x="13283" y="17219"/>
                  </a:lnTo>
                  <a:lnTo>
                    <a:pt x="13079" y="17837"/>
                  </a:lnTo>
                  <a:lnTo>
                    <a:pt x="12875" y="18455"/>
                  </a:lnTo>
                  <a:lnTo>
                    <a:pt x="12570" y="19073"/>
                  </a:lnTo>
                  <a:lnTo>
                    <a:pt x="12366" y="19603"/>
                  </a:lnTo>
                  <a:lnTo>
                    <a:pt x="12163" y="19956"/>
                  </a:lnTo>
                  <a:lnTo>
                    <a:pt x="11959" y="20309"/>
                  </a:lnTo>
                  <a:lnTo>
                    <a:pt x="11756" y="20662"/>
                  </a:lnTo>
                  <a:lnTo>
                    <a:pt x="11501" y="21016"/>
                  </a:lnTo>
                  <a:lnTo>
                    <a:pt x="11298" y="21281"/>
                  </a:lnTo>
                  <a:lnTo>
                    <a:pt x="11094" y="21634"/>
                  </a:lnTo>
                  <a:lnTo>
                    <a:pt x="10942" y="22075"/>
                  </a:lnTo>
                  <a:lnTo>
                    <a:pt x="10484" y="22517"/>
                  </a:lnTo>
                  <a:lnTo>
                    <a:pt x="9975" y="22870"/>
                  </a:lnTo>
                  <a:lnTo>
                    <a:pt x="9466" y="23135"/>
                  </a:lnTo>
                  <a:lnTo>
                    <a:pt x="8957" y="23223"/>
                  </a:lnTo>
                  <a:lnTo>
                    <a:pt x="8397" y="23223"/>
                  </a:lnTo>
                  <a:lnTo>
                    <a:pt x="7888" y="23135"/>
                  </a:lnTo>
                  <a:lnTo>
                    <a:pt x="7379" y="22870"/>
                  </a:lnTo>
                  <a:lnTo>
                    <a:pt x="6870" y="22517"/>
                  </a:lnTo>
                  <a:lnTo>
                    <a:pt x="6361" y="22340"/>
                  </a:lnTo>
                  <a:lnTo>
                    <a:pt x="5903" y="21987"/>
                  </a:lnTo>
                  <a:lnTo>
                    <a:pt x="5445" y="21545"/>
                  </a:lnTo>
                  <a:lnTo>
                    <a:pt x="5038" y="21016"/>
                  </a:lnTo>
                  <a:lnTo>
                    <a:pt x="4631" y="20486"/>
                  </a:lnTo>
                  <a:lnTo>
                    <a:pt x="4224" y="19868"/>
                  </a:lnTo>
                  <a:lnTo>
                    <a:pt x="3868" y="19338"/>
                  </a:lnTo>
                  <a:lnTo>
                    <a:pt x="3461" y="18808"/>
                  </a:lnTo>
                  <a:lnTo>
                    <a:pt x="3003" y="18102"/>
                  </a:lnTo>
                  <a:lnTo>
                    <a:pt x="2545" y="17307"/>
                  </a:lnTo>
                  <a:lnTo>
                    <a:pt x="2137" y="16512"/>
                  </a:lnTo>
                  <a:lnTo>
                    <a:pt x="1730" y="15629"/>
                  </a:lnTo>
                  <a:lnTo>
                    <a:pt x="1374" y="14835"/>
                  </a:lnTo>
                  <a:lnTo>
                    <a:pt x="1018" y="13952"/>
                  </a:lnTo>
                  <a:lnTo>
                    <a:pt x="713" y="12980"/>
                  </a:lnTo>
                  <a:lnTo>
                    <a:pt x="407" y="12009"/>
                  </a:lnTo>
                  <a:lnTo>
                    <a:pt x="255" y="11479"/>
                  </a:lnTo>
                  <a:lnTo>
                    <a:pt x="102" y="10861"/>
                  </a:lnTo>
                  <a:lnTo>
                    <a:pt x="0" y="10243"/>
                  </a:lnTo>
                  <a:lnTo>
                    <a:pt x="102" y="9625"/>
                  </a:lnTo>
                  <a:lnTo>
                    <a:pt x="356" y="9801"/>
                  </a:lnTo>
                  <a:lnTo>
                    <a:pt x="509" y="10155"/>
                  </a:lnTo>
                  <a:lnTo>
                    <a:pt x="611" y="10596"/>
                  </a:lnTo>
                  <a:lnTo>
                    <a:pt x="763" y="10949"/>
                  </a:lnTo>
                  <a:lnTo>
                    <a:pt x="1120" y="11832"/>
                  </a:lnTo>
                  <a:lnTo>
                    <a:pt x="1476" y="12627"/>
                  </a:lnTo>
                  <a:lnTo>
                    <a:pt x="1832" y="13422"/>
                  </a:lnTo>
                  <a:lnTo>
                    <a:pt x="2188" y="14216"/>
                  </a:lnTo>
                  <a:lnTo>
                    <a:pt x="2596" y="14923"/>
                  </a:lnTo>
                  <a:lnTo>
                    <a:pt x="3003" y="15629"/>
                  </a:lnTo>
                  <a:lnTo>
                    <a:pt x="3410" y="16247"/>
                  </a:lnTo>
                  <a:lnTo>
                    <a:pt x="3919" y="16865"/>
                  </a:lnTo>
                  <a:lnTo>
                    <a:pt x="4529" y="17660"/>
                  </a:lnTo>
                  <a:lnTo>
                    <a:pt x="5191" y="18455"/>
                  </a:lnTo>
                  <a:lnTo>
                    <a:pt x="5853" y="19073"/>
                  </a:lnTo>
                  <a:lnTo>
                    <a:pt x="6565" y="19691"/>
                  </a:lnTo>
                  <a:lnTo>
                    <a:pt x="7277" y="20044"/>
                  </a:lnTo>
                  <a:lnTo>
                    <a:pt x="8041" y="20309"/>
                  </a:lnTo>
                  <a:lnTo>
                    <a:pt x="8855" y="20309"/>
                  </a:lnTo>
                  <a:lnTo>
                    <a:pt x="9720" y="20133"/>
                  </a:lnTo>
                  <a:lnTo>
                    <a:pt x="10026" y="19956"/>
                  </a:lnTo>
                  <a:lnTo>
                    <a:pt x="10331" y="19691"/>
                  </a:lnTo>
                  <a:lnTo>
                    <a:pt x="10585" y="19426"/>
                  </a:lnTo>
                  <a:lnTo>
                    <a:pt x="10840" y="19073"/>
                  </a:lnTo>
                  <a:lnTo>
                    <a:pt x="11094" y="18808"/>
                  </a:lnTo>
                  <a:lnTo>
                    <a:pt x="11349" y="18455"/>
                  </a:lnTo>
                  <a:lnTo>
                    <a:pt x="11552" y="18102"/>
                  </a:lnTo>
                  <a:lnTo>
                    <a:pt x="11756" y="17748"/>
                  </a:lnTo>
                  <a:lnTo>
                    <a:pt x="12061" y="17042"/>
                  </a:lnTo>
                  <a:lnTo>
                    <a:pt x="12366" y="16336"/>
                  </a:lnTo>
                  <a:lnTo>
                    <a:pt x="12621" y="15629"/>
                  </a:lnTo>
                  <a:lnTo>
                    <a:pt x="12926" y="14923"/>
                  </a:lnTo>
                  <a:lnTo>
                    <a:pt x="13130" y="14128"/>
                  </a:lnTo>
                  <a:lnTo>
                    <a:pt x="13384" y="13333"/>
                  </a:lnTo>
                  <a:lnTo>
                    <a:pt x="13588" y="12539"/>
                  </a:lnTo>
                  <a:lnTo>
                    <a:pt x="13791" y="11744"/>
                  </a:lnTo>
                  <a:lnTo>
                    <a:pt x="14199" y="10331"/>
                  </a:lnTo>
                  <a:lnTo>
                    <a:pt x="14555" y="8830"/>
                  </a:lnTo>
                  <a:lnTo>
                    <a:pt x="14860" y="7329"/>
                  </a:lnTo>
                  <a:lnTo>
                    <a:pt x="15064" y="5828"/>
                  </a:lnTo>
                  <a:lnTo>
                    <a:pt x="15216" y="5122"/>
                  </a:lnTo>
                  <a:lnTo>
                    <a:pt x="15318" y="4327"/>
                  </a:lnTo>
                  <a:lnTo>
                    <a:pt x="15369" y="3444"/>
                  </a:lnTo>
                  <a:lnTo>
                    <a:pt x="15420" y="2561"/>
                  </a:lnTo>
                  <a:lnTo>
                    <a:pt x="15420" y="1943"/>
                  </a:lnTo>
                  <a:lnTo>
                    <a:pt x="15471" y="1325"/>
                  </a:lnTo>
                  <a:lnTo>
                    <a:pt x="15522" y="795"/>
                  </a:lnTo>
                  <a:lnTo>
                    <a:pt x="15573" y="177"/>
                  </a:lnTo>
                  <a:lnTo>
                    <a:pt x="15623" y="88"/>
                  </a:lnTo>
                  <a:lnTo>
                    <a:pt x="15725" y="0"/>
                  </a:lnTo>
                  <a:lnTo>
                    <a:pt x="15776" y="0"/>
                  </a:lnTo>
                  <a:lnTo>
                    <a:pt x="15878" y="0"/>
                  </a:lnTo>
                  <a:lnTo>
                    <a:pt x="15980" y="177"/>
                  </a:lnTo>
                  <a:lnTo>
                    <a:pt x="16031" y="353"/>
                  </a:lnTo>
                  <a:lnTo>
                    <a:pt x="16082" y="530"/>
                  </a:lnTo>
                  <a:lnTo>
                    <a:pt x="16183" y="70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59" name="Shape 759"/>
            <p:cNvSpPr/>
            <p:nvPr/>
          </p:nvSpPr>
          <p:spPr>
            <a:xfrm>
              <a:off x="965625" y="545250"/>
              <a:ext cx="50925" cy="108175"/>
            </a:xfrm>
            <a:custGeom>
              <a:avLst/>
              <a:gdLst/>
              <a:ahLst/>
              <a:cxnLst/>
              <a:rect l="0" t="0" r="0" b="0"/>
              <a:pathLst>
                <a:path w="2037" h="4327" extrusionOk="0">
                  <a:moveTo>
                    <a:pt x="1935" y="353"/>
                  </a:moveTo>
                  <a:lnTo>
                    <a:pt x="2037" y="618"/>
                  </a:lnTo>
                  <a:lnTo>
                    <a:pt x="2037" y="883"/>
                  </a:lnTo>
                  <a:lnTo>
                    <a:pt x="2037" y="1236"/>
                  </a:lnTo>
                  <a:lnTo>
                    <a:pt x="1986" y="1501"/>
                  </a:lnTo>
                  <a:lnTo>
                    <a:pt x="1731" y="2031"/>
                  </a:lnTo>
                  <a:lnTo>
                    <a:pt x="1477" y="2561"/>
                  </a:lnTo>
                  <a:lnTo>
                    <a:pt x="1324" y="3179"/>
                  </a:lnTo>
                  <a:lnTo>
                    <a:pt x="1426" y="3797"/>
                  </a:lnTo>
                  <a:lnTo>
                    <a:pt x="1375" y="3974"/>
                  </a:lnTo>
                  <a:lnTo>
                    <a:pt x="1324" y="4150"/>
                  </a:lnTo>
                  <a:lnTo>
                    <a:pt x="1273" y="4239"/>
                  </a:lnTo>
                  <a:lnTo>
                    <a:pt x="1222" y="4327"/>
                  </a:lnTo>
                  <a:lnTo>
                    <a:pt x="917" y="4239"/>
                  </a:lnTo>
                  <a:lnTo>
                    <a:pt x="612" y="4150"/>
                  </a:lnTo>
                  <a:lnTo>
                    <a:pt x="357" y="4062"/>
                  </a:lnTo>
                  <a:lnTo>
                    <a:pt x="154" y="3885"/>
                  </a:lnTo>
                  <a:lnTo>
                    <a:pt x="1" y="3356"/>
                  </a:lnTo>
                  <a:lnTo>
                    <a:pt x="1" y="2649"/>
                  </a:lnTo>
                  <a:lnTo>
                    <a:pt x="103" y="2031"/>
                  </a:lnTo>
                  <a:lnTo>
                    <a:pt x="205" y="1501"/>
                  </a:lnTo>
                  <a:lnTo>
                    <a:pt x="408" y="1236"/>
                  </a:lnTo>
                  <a:lnTo>
                    <a:pt x="612" y="971"/>
                  </a:lnTo>
                  <a:lnTo>
                    <a:pt x="815" y="618"/>
                  </a:lnTo>
                  <a:lnTo>
                    <a:pt x="1019" y="353"/>
                  </a:lnTo>
                  <a:lnTo>
                    <a:pt x="1171" y="88"/>
                  </a:lnTo>
                  <a:lnTo>
                    <a:pt x="1426" y="0"/>
                  </a:lnTo>
                  <a:lnTo>
                    <a:pt x="1629" y="88"/>
                  </a:lnTo>
                  <a:lnTo>
                    <a:pt x="1935" y="35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0" name="Shape 760"/>
            <p:cNvSpPr/>
            <p:nvPr/>
          </p:nvSpPr>
          <p:spPr>
            <a:xfrm>
              <a:off x="1127225" y="562900"/>
              <a:ext cx="47100" cy="99375"/>
            </a:xfrm>
            <a:custGeom>
              <a:avLst/>
              <a:gdLst/>
              <a:ahLst/>
              <a:cxnLst/>
              <a:rect l="0" t="0" r="0" b="0"/>
              <a:pathLst>
                <a:path w="1884" h="3975" extrusionOk="0">
                  <a:moveTo>
                    <a:pt x="1883" y="707"/>
                  </a:moveTo>
                  <a:lnTo>
                    <a:pt x="1781" y="1325"/>
                  </a:lnTo>
                  <a:lnTo>
                    <a:pt x="1476" y="1855"/>
                  </a:lnTo>
                  <a:lnTo>
                    <a:pt x="1221" y="2385"/>
                  </a:lnTo>
                  <a:lnTo>
                    <a:pt x="1323" y="3091"/>
                  </a:lnTo>
                  <a:lnTo>
                    <a:pt x="1323" y="3444"/>
                  </a:lnTo>
                  <a:lnTo>
                    <a:pt x="1171" y="3621"/>
                  </a:lnTo>
                  <a:lnTo>
                    <a:pt x="1018" y="3709"/>
                  </a:lnTo>
                  <a:lnTo>
                    <a:pt x="865" y="3886"/>
                  </a:lnTo>
                  <a:lnTo>
                    <a:pt x="611" y="3974"/>
                  </a:lnTo>
                  <a:lnTo>
                    <a:pt x="407" y="3797"/>
                  </a:lnTo>
                  <a:lnTo>
                    <a:pt x="255" y="3533"/>
                  </a:lnTo>
                  <a:lnTo>
                    <a:pt x="102" y="3179"/>
                  </a:lnTo>
                  <a:lnTo>
                    <a:pt x="0" y="2738"/>
                  </a:lnTo>
                  <a:lnTo>
                    <a:pt x="0" y="2208"/>
                  </a:lnTo>
                  <a:lnTo>
                    <a:pt x="51" y="1678"/>
                  </a:lnTo>
                  <a:lnTo>
                    <a:pt x="102" y="1237"/>
                  </a:lnTo>
                  <a:lnTo>
                    <a:pt x="305" y="972"/>
                  </a:lnTo>
                  <a:lnTo>
                    <a:pt x="509" y="619"/>
                  </a:lnTo>
                  <a:lnTo>
                    <a:pt x="763" y="354"/>
                  </a:lnTo>
                  <a:lnTo>
                    <a:pt x="1018" y="89"/>
                  </a:lnTo>
                  <a:lnTo>
                    <a:pt x="1272" y="1"/>
                  </a:lnTo>
                  <a:lnTo>
                    <a:pt x="1476" y="1"/>
                  </a:lnTo>
                  <a:lnTo>
                    <a:pt x="1730" y="265"/>
                  </a:lnTo>
                  <a:lnTo>
                    <a:pt x="1883" y="70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1" name="Shape 761"/>
            <p:cNvSpPr/>
            <p:nvPr/>
          </p:nvSpPr>
          <p:spPr>
            <a:xfrm>
              <a:off x="1408375" y="578350"/>
              <a:ext cx="647625" cy="1134675"/>
            </a:xfrm>
            <a:custGeom>
              <a:avLst/>
              <a:gdLst/>
              <a:ahLst/>
              <a:cxnLst/>
              <a:rect l="0" t="0" r="0" b="0"/>
              <a:pathLst>
                <a:path w="25905" h="45387" extrusionOk="0">
                  <a:moveTo>
                    <a:pt x="5853" y="795"/>
                  </a:moveTo>
                  <a:lnTo>
                    <a:pt x="6006" y="972"/>
                  </a:lnTo>
                  <a:lnTo>
                    <a:pt x="6210" y="1149"/>
                  </a:lnTo>
                  <a:lnTo>
                    <a:pt x="6362" y="1325"/>
                  </a:lnTo>
                  <a:lnTo>
                    <a:pt x="6464" y="1590"/>
                  </a:lnTo>
                  <a:lnTo>
                    <a:pt x="7227" y="2032"/>
                  </a:lnTo>
                  <a:lnTo>
                    <a:pt x="7991" y="2561"/>
                  </a:lnTo>
                  <a:lnTo>
                    <a:pt x="8754" y="3003"/>
                  </a:lnTo>
                  <a:lnTo>
                    <a:pt x="9517" y="3533"/>
                  </a:lnTo>
                  <a:lnTo>
                    <a:pt x="10281" y="4151"/>
                  </a:lnTo>
                  <a:lnTo>
                    <a:pt x="11044" y="4681"/>
                  </a:lnTo>
                  <a:lnTo>
                    <a:pt x="11757" y="5299"/>
                  </a:lnTo>
                  <a:lnTo>
                    <a:pt x="12520" y="5828"/>
                  </a:lnTo>
                  <a:lnTo>
                    <a:pt x="13080" y="6182"/>
                  </a:lnTo>
                  <a:lnTo>
                    <a:pt x="13640" y="6535"/>
                  </a:lnTo>
                  <a:lnTo>
                    <a:pt x="14199" y="6976"/>
                  </a:lnTo>
                  <a:lnTo>
                    <a:pt x="14708" y="7330"/>
                  </a:lnTo>
                  <a:lnTo>
                    <a:pt x="15268" y="7771"/>
                  </a:lnTo>
                  <a:lnTo>
                    <a:pt x="15828" y="8213"/>
                  </a:lnTo>
                  <a:lnTo>
                    <a:pt x="16337" y="8654"/>
                  </a:lnTo>
                  <a:lnTo>
                    <a:pt x="16897" y="9096"/>
                  </a:lnTo>
                  <a:lnTo>
                    <a:pt x="17456" y="9537"/>
                  </a:lnTo>
                  <a:lnTo>
                    <a:pt x="17965" y="9979"/>
                  </a:lnTo>
                  <a:lnTo>
                    <a:pt x="18525" y="10420"/>
                  </a:lnTo>
                  <a:lnTo>
                    <a:pt x="19034" y="10862"/>
                  </a:lnTo>
                  <a:lnTo>
                    <a:pt x="19594" y="11391"/>
                  </a:lnTo>
                  <a:lnTo>
                    <a:pt x="20103" y="11833"/>
                  </a:lnTo>
                  <a:lnTo>
                    <a:pt x="20662" y="12274"/>
                  </a:lnTo>
                  <a:lnTo>
                    <a:pt x="21171" y="12716"/>
                  </a:lnTo>
                  <a:lnTo>
                    <a:pt x="21680" y="13157"/>
                  </a:lnTo>
                  <a:lnTo>
                    <a:pt x="22138" y="13599"/>
                  </a:lnTo>
                  <a:lnTo>
                    <a:pt x="22647" y="13952"/>
                  </a:lnTo>
                  <a:lnTo>
                    <a:pt x="23156" y="14394"/>
                  </a:lnTo>
                  <a:lnTo>
                    <a:pt x="23665" y="14835"/>
                  </a:lnTo>
                  <a:lnTo>
                    <a:pt x="24123" y="15365"/>
                  </a:lnTo>
                  <a:lnTo>
                    <a:pt x="24632" y="15806"/>
                  </a:lnTo>
                  <a:lnTo>
                    <a:pt x="25090" y="16336"/>
                  </a:lnTo>
                  <a:lnTo>
                    <a:pt x="25294" y="16513"/>
                  </a:lnTo>
                  <a:lnTo>
                    <a:pt x="25548" y="16778"/>
                  </a:lnTo>
                  <a:lnTo>
                    <a:pt x="25752" y="17043"/>
                  </a:lnTo>
                  <a:lnTo>
                    <a:pt x="25904" y="17396"/>
                  </a:lnTo>
                  <a:lnTo>
                    <a:pt x="25853" y="17661"/>
                  </a:lnTo>
                  <a:lnTo>
                    <a:pt x="25802" y="17926"/>
                  </a:lnTo>
                  <a:lnTo>
                    <a:pt x="25650" y="18014"/>
                  </a:lnTo>
                  <a:lnTo>
                    <a:pt x="25497" y="18191"/>
                  </a:lnTo>
                  <a:lnTo>
                    <a:pt x="24835" y="17749"/>
                  </a:lnTo>
                  <a:lnTo>
                    <a:pt x="24174" y="17308"/>
                  </a:lnTo>
                  <a:lnTo>
                    <a:pt x="23512" y="16778"/>
                  </a:lnTo>
                  <a:lnTo>
                    <a:pt x="22851" y="16248"/>
                  </a:lnTo>
                  <a:lnTo>
                    <a:pt x="22189" y="15806"/>
                  </a:lnTo>
                  <a:lnTo>
                    <a:pt x="21528" y="15277"/>
                  </a:lnTo>
                  <a:lnTo>
                    <a:pt x="20866" y="14747"/>
                  </a:lnTo>
                  <a:lnTo>
                    <a:pt x="20255" y="14217"/>
                  </a:lnTo>
                  <a:lnTo>
                    <a:pt x="19594" y="13687"/>
                  </a:lnTo>
                  <a:lnTo>
                    <a:pt x="18932" y="13157"/>
                  </a:lnTo>
                  <a:lnTo>
                    <a:pt x="18271" y="12716"/>
                  </a:lnTo>
                  <a:lnTo>
                    <a:pt x="17609" y="12186"/>
                  </a:lnTo>
                  <a:lnTo>
                    <a:pt x="16998" y="11656"/>
                  </a:lnTo>
                  <a:lnTo>
                    <a:pt x="16337" y="11126"/>
                  </a:lnTo>
                  <a:lnTo>
                    <a:pt x="15675" y="10685"/>
                  </a:lnTo>
                  <a:lnTo>
                    <a:pt x="15014" y="10155"/>
                  </a:lnTo>
                  <a:lnTo>
                    <a:pt x="13996" y="9537"/>
                  </a:lnTo>
                  <a:lnTo>
                    <a:pt x="12978" y="8831"/>
                  </a:lnTo>
                  <a:lnTo>
                    <a:pt x="11960" y="8036"/>
                  </a:lnTo>
                  <a:lnTo>
                    <a:pt x="10993" y="7330"/>
                  </a:lnTo>
                  <a:lnTo>
                    <a:pt x="9975" y="6535"/>
                  </a:lnTo>
                  <a:lnTo>
                    <a:pt x="8958" y="5828"/>
                  </a:lnTo>
                  <a:lnTo>
                    <a:pt x="7940" y="5210"/>
                  </a:lnTo>
                  <a:lnTo>
                    <a:pt x="6922" y="4592"/>
                  </a:lnTo>
                  <a:lnTo>
                    <a:pt x="6617" y="4327"/>
                  </a:lnTo>
                  <a:lnTo>
                    <a:pt x="6311" y="4151"/>
                  </a:lnTo>
                  <a:lnTo>
                    <a:pt x="6006" y="3974"/>
                  </a:lnTo>
                  <a:lnTo>
                    <a:pt x="5701" y="3709"/>
                  </a:lnTo>
                  <a:lnTo>
                    <a:pt x="5395" y="3533"/>
                  </a:lnTo>
                  <a:lnTo>
                    <a:pt x="5090" y="3356"/>
                  </a:lnTo>
                  <a:lnTo>
                    <a:pt x="4785" y="3091"/>
                  </a:lnTo>
                  <a:lnTo>
                    <a:pt x="4479" y="2826"/>
                  </a:lnTo>
                  <a:lnTo>
                    <a:pt x="4021" y="2650"/>
                  </a:lnTo>
                  <a:lnTo>
                    <a:pt x="3665" y="2915"/>
                  </a:lnTo>
                  <a:lnTo>
                    <a:pt x="3360" y="3356"/>
                  </a:lnTo>
                  <a:lnTo>
                    <a:pt x="3105" y="3886"/>
                  </a:lnTo>
                  <a:lnTo>
                    <a:pt x="2647" y="6182"/>
                  </a:lnTo>
                  <a:lnTo>
                    <a:pt x="2291" y="8654"/>
                  </a:lnTo>
                  <a:lnTo>
                    <a:pt x="2087" y="11215"/>
                  </a:lnTo>
                  <a:lnTo>
                    <a:pt x="1935" y="13775"/>
                  </a:lnTo>
                  <a:lnTo>
                    <a:pt x="1731" y="16689"/>
                  </a:lnTo>
                  <a:lnTo>
                    <a:pt x="1578" y="19692"/>
                  </a:lnTo>
                  <a:lnTo>
                    <a:pt x="1528" y="22694"/>
                  </a:lnTo>
                  <a:lnTo>
                    <a:pt x="1477" y="25696"/>
                  </a:lnTo>
                  <a:lnTo>
                    <a:pt x="1324" y="28345"/>
                  </a:lnTo>
                  <a:lnTo>
                    <a:pt x="1222" y="31082"/>
                  </a:lnTo>
                  <a:lnTo>
                    <a:pt x="1070" y="33820"/>
                  </a:lnTo>
                  <a:lnTo>
                    <a:pt x="968" y="36469"/>
                  </a:lnTo>
                  <a:lnTo>
                    <a:pt x="968" y="38676"/>
                  </a:lnTo>
                  <a:lnTo>
                    <a:pt x="1019" y="40972"/>
                  </a:lnTo>
                  <a:lnTo>
                    <a:pt x="1120" y="43179"/>
                  </a:lnTo>
                  <a:lnTo>
                    <a:pt x="1171" y="45299"/>
                  </a:lnTo>
                  <a:lnTo>
                    <a:pt x="968" y="45387"/>
                  </a:lnTo>
                  <a:lnTo>
                    <a:pt x="815" y="45387"/>
                  </a:lnTo>
                  <a:lnTo>
                    <a:pt x="662" y="45210"/>
                  </a:lnTo>
                  <a:lnTo>
                    <a:pt x="561" y="45034"/>
                  </a:lnTo>
                  <a:lnTo>
                    <a:pt x="459" y="43974"/>
                  </a:lnTo>
                  <a:lnTo>
                    <a:pt x="357" y="42915"/>
                  </a:lnTo>
                  <a:lnTo>
                    <a:pt x="306" y="41943"/>
                  </a:lnTo>
                  <a:lnTo>
                    <a:pt x="255" y="40884"/>
                  </a:lnTo>
                  <a:lnTo>
                    <a:pt x="103" y="36822"/>
                  </a:lnTo>
                  <a:lnTo>
                    <a:pt x="1" y="32848"/>
                  </a:lnTo>
                  <a:lnTo>
                    <a:pt x="52" y="28875"/>
                  </a:lnTo>
                  <a:lnTo>
                    <a:pt x="204" y="24813"/>
                  </a:lnTo>
                  <a:lnTo>
                    <a:pt x="255" y="21369"/>
                  </a:lnTo>
                  <a:lnTo>
                    <a:pt x="306" y="18014"/>
                  </a:lnTo>
                  <a:lnTo>
                    <a:pt x="408" y="14570"/>
                  </a:lnTo>
                  <a:lnTo>
                    <a:pt x="612" y="11303"/>
                  </a:lnTo>
                  <a:lnTo>
                    <a:pt x="764" y="8742"/>
                  </a:lnTo>
                  <a:lnTo>
                    <a:pt x="1019" y="6182"/>
                  </a:lnTo>
                  <a:lnTo>
                    <a:pt x="1375" y="3798"/>
                  </a:lnTo>
                  <a:lnTo>
                    <a:pt x="1935" y="1678"/>
                  </a:lnTo>
                  <a:lnTo>
                    <a:pt x="2087" y="1325"/>
                  </a:lnTo>
                  <a:lnTo>
                    <a:pt x="2291" y="1060"/>
                  </a:lnTo>
                  <a:lnTo>
                    <a:pt x="2495" y="884"/>
                  </a:lnTo>
                  <a:lnTo>
                    <a:pt x="2647" y="530"/>
                  </a:lnTo>
                  <a:lnTo>
                    <a:pt x="3003" y="177"/>
                  </a:lnTo>
                  <a:lnTo>
                    <a:pt x="3411" y="1"/>
                  </a:lnTo>
                  <a:lnTo>
                    <a:pt x="3818" y="1"/>
                  </a:lnTo>
                  <a:lnTo>
                    <a:pt x="4225" y="1"/>
                  </a:lnTo>
                  <a:lnTo>
                    <a:pt x="4632" y="177"/>
                  </a:lnTo>
                  <a:lnTo>
                    <a:pt x="5090" y="354"/>
                  </a:lnTo>
                  <a:lnTo>
                    <a:pt x="5497" y="530"/>
                  </a:lnTo>
                  <a:lnTo>
                    <a:pt x="5853" y="79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2" name="Shape 762"/>
            <p:cNvSpPr/>
            <p:nvPr/>
          </p:nvSpPr>
          <p:spPr>
            <a:xfrm>
              <a:off x="1008900" y="618100"/>
              <a:ext cx="117075" cy="214150"/>
            </a:xfrm>
            <a:custGeom>
              <a:avLst/>
              <a:gdLst/>
              <a:ahLst/>
              <a:cxnLst/>
              <a:rect l="0" t="0" r="0" b="0"/>
              <a:pathLst>
                <a:path w="4683" h="8566" extrusionOk="0">
                  <a:moveTo>
                    <a:pt x="4122" y="618"/>
                  </a:moveTo>
                  <a:lnTo>
                    <a:pt x="4326" y="2296"/>
                  </a:lnTo>
                  <a:lnTo>
                    <a:pt x="4580" y="4062"/>
                  </a:lnTo>
                  <a:lnTo>
                    <a:pt x="4682" y="5828"/>
                  </a:lnTo>
                  <a:lnTo>
                    <a:pt x="4377" y="7682"/>
                  </a:lnTo>
                  <a:lnTo>
                    <a:pt x="4071" y="8124"/>
                  </a:lnTo>
                  <a:lnTo>
                    <a:pt x="3715" y="8477"/>
                  </a:lnTo>
                  <a:lnTo>
                    <a:pt x="3308" y="8565"/>
                  </a:lnTo>
                  <a:lnTo>
                    <a:pt x="2850" y="8565"/>
                  </a:lnTo>
                  <a:lnTo>
                    <a:pt x="2443" y="8565"/>
                  </a:lnTo>
                  <a:lnTo>
                    <a:pt x="1985" y="8477"/>
                  </a:lnTo>
                  <a:lnTo>
                    <a:pt x="1578" y="8300"/>
                  </a:lnTo>
                  <a:lnTo>
                    <a:pt x="1171" y="8212"/>
                  </a:lnTo>
                  <a:lnTo>
                    <a:pt x="865" y="7859"/>
                  </a:lnTo>
                  <a:lnTo>
                    <a:pt x="560" y="7417"/>
                  </a:lnTo>
                  <a:lnTo>
                    <a:pt x="255" y="6976"/>
                  </a:lnTo>
                  <a:lnTo>
                    <a:pt x="0" y="6358"/>
                  </a:lnTo>
                  <a:lnTo>
                    <a:pt x="51" y="6181"/>
                  </a:lnTo>
                  <a:lnTo>
                    <a:pt x="102" y="6004"/>
                  </a:lnTo>
                  <a:lnTo>
                    <a:pt x="204" y="5828"/>
                  </a:lnTo>
                  <a:lnTo>
                    <a:pt x="306" y="5740"/>
                  </a:lnTo>
                  <a:lnTo>
                    <a:pt x="509" y="5828"/>
                  </a:lnTo>
                  <a:lnTo>
                    <a:pt x="764" y="5916"/>
                  </a:lnTo>
                  <a:lnTo>
                    <a:pt x="967" y="6093"/>
                  </a:lnTo>
                  <a:lnTo>
                    <a:pt x="1171" y="6269"/>
                  </a:lnTo>
                  <a:lnTo>
                    <a:pt x="1425" y="6358"/>
                  </a:lnTo>
                  <a:lnTo>
                    <a:pt x="1629" y="6358"/>
                  </a:lnTo>
                  <a:lnTo>
                    <a:pt x="1883" y="6446"/>
                  </a:lnTo>
                  <a:lnTo>
                    <a:pt x="2138" y="6534"/>
                  </a:lnTo>
                  <a:lnTo>
                    <a:pt x="2341" y="6623"/>
                  </a:lnTo>
                  <a:lnTo>
                    <a:pt x="2596" y="6711"/>
                  </a:lnTo>
                  <a:lnTo>
                    <a:pt x="2799" y="6711"/>
                  </a:lnTo>
                  <a:lnTo>
                    <a:pt x="3054" y="6623"/>
                  </a:lnTo>
                  <a:lnTo>
                    <a:pt x="3410" y="5210"/>
                  </a:lnTo>
                  <a:lnTo>
                    <a:pt x="3563" y="3620"/>
                  </a:lnTo>
                  <a:lnTo>
                    <a:pt x="3563" y="2031"/>
                  </a:lnTo>
                  <a:lnTo>
                    <a:pt x="3461" y="530"/>
                  </a:lnTo>
                  <a:lnTo>
                    <a:pt x="3512" y="265"/>
                  </a:lnTo>
                  <a:lnTo>
                    <a:pt x="3613" y="88"/>
                  </a:lnTo>
                  <a:lnTo>
                    <a:pt x="3766" y="0"/>
                  </a:lnTo>
                  <a:lnTo>
                    <a:pt x="3919" y="88"/>
                  </a:lnTo>
                  <a:lnTo>
                    <a:pt x="3970" y="265"/>
                  </a:lnTo>
                  <a:lnTo>
                    <a:pt x="4021" y="353"/>
                  </a:lnTo>
                  <a:lnTo>
                    <a:pt x="4021" y="530"/>
                  </a:lnTo>
                  <a:lnTo>
                    <a:pt x="4122" y="61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3" name="Shape 763"/>
            <p:cNvSpPr/>
            <p:nvPr/>
          </p:nvSpPr>
          <p:spPr>
            <a:xfrm>
              <a:off x="765900" y="772625"/>
              <a:ext cx="61075" cy="289200"/>
            </a:xfrm>
            <a:custGeom>
              <a:avLst/>
              <a:gdLst/>
              <a:ahLst/>
              <a:cxnLst/>
              <a:rect l="0" t="0" r="0" b="0"/>
              <a:pathLst>
                <a:path w="2443" h="11568" extrusionOk="0">
                  <a:moveTo>
                    <a:pt x="1629" y="3091"/>
                  </a:moveTo>
                  <a:lnTo>
                    <a:pt x="2036" y="4327"/>
                  </a:lnTo>
                  <a:lnTo>
                    <a:pt x="2341" y="5563"/>
                  </a:lnTo>
                  <a:lnTo>
                    <a:pt x="2443" y="6976"/>
                  </a:lnTo>
                  <a:lnTo>
                    <a:pt x="2290" y="8389"/>
                  </a:lnTo>
                  <a:lnTo>
                    <a:pt x="2290" y="9007"/>
                  </a:lnTo>
                  <a:lnTo>
                    <a:pt x="2239" y="9537"/>
                  </a:lnTo>
                  <a:lnTo>
                    <a:pt x="2087" y="10066"/>
                  </a:lnTo>
                  <a:lnTo>
                    <a:pt x="1883" y="10420"/>
                  </a:lnTo>
                  <a:lnTo>
                    <a:pt x="1629" y="10773"/>
                  </a:lnTo>
                  <a:lnTo>
                    <a:pt x="1323" y="11038"/>
                  </a:lnTo>
                  <a:lnTo>
                    <a:pt x="1069" y="11303"/>
                  </a:lnTo>
                  <a:lnTo>
                    <a:pt x="763" y="11567"/>
                  </a:lnTo>
                  <a:lnTo>
                    <a:pt x="662" y="11567"/>
                  </a:lnTo>
                  <a:lnTo>
                    <a:pt x="509" y="11567"/>
                  </a:lnTo>
                  <a:lnTo>
                    <a:pt x="407" y="11479"/>
                  </a:lnTo>
                  <a:lnTo>
                    <a:pt x="305" y="11303"/>
                  </a:lnTo>
                  <a:lnTo>
                    <a:pt x="560" y="10508"/>
                  </a:lnTo>
                  <a:lnTo>
                    <a:pt x="865" y="9625"/>
                  </a:lnTo>
                  <a:lnTo>
                    <a:pt x="1069" y="8742"/>
                  </a:lnTo>
                  <a:lnTo>
                    <a:pt x="1222" y="7859"/>
                  </a:lnTo>
                  <a:lnTo>
                    <a:pt x="1171" y="6976"/>
                  </a:lnTo>
                  <a:lnTo>
                    <a:pt x="1018" y="6093"/>
                  </a:lnTo>
                  <a:lnTo>
                    <a:pt x="865" y="5298"/>
                  </a:lnTo>
                  <a:lnTo>
                    <a:pt x="662" y="4503"/>
                  </a:lnTo>
                  <a:lnTo>
                    <a:pt x="458" y="3444"/>
                  </a:lnTo>
                  <a:lnTo>
                    <a:pt x="255" y="2384"/>
                  </a:lnTo>
                  <a:lnTo>
                    <a:pt x="102" y="1325"/>
                  </a:lnTo>
                  <a:lnTo>
                    <a:pt x="0" y="177"/>
                  </a:lnTo>
                  <a:lnTo>
                    <a:pt x="153" y="0"/>
                  </a:lnTo>
                  <a:lnTo>
                    <a:pt x="305" y="0"/>
                  </a:lnTo>
                  <a:lnTo>
                    <a:pt x="407" y="88"/>
                  </a:lnTo>
                  <a:lnTo>
                    <a:pt x="560" y="265"/>
                  </a:lnTo>
                  <a:lnTo>
                    <a:pt x="865" y="971"/>
                  </a:lnTo>
                  <a:lnTo>
                    <a:pt x="1069" y="1678"/>
                  </a:lnTo>
                  <a:lnTo>
                    <a:pt x="1272" y="2384"/>
                  </a:lnTo>
                  <a:lnTo>
                    <a:pt x="1629" y="309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4" name="Shape 764"/>
            <p:cNvSpPr/>
            <p:nvPr/>
          </p:nvSpPr>
          <p:spPr>
            <a:xfrm>
              <a:off x="2104325" y="843250"/>
              <a:ext cx="463125" cy="207525"/>
            </a:xfrm>
            <a:custGeom>
              <a:avLst/>
              <a:gdLst/>
              <a:ahLst/>
              <a:cxnLst/>
              <a:rect l="0" t="0" r="0" b="0"/>
              <a:pathLst>
                <a:path w="18525" h="8301" extrusionOk="0">
                  <a:moveTo>
                    <a:pt x="18524" y="795"/>
                  </a:moveTo>
                  <a:lnTo>
                    <a:pt x="18524" y="1060"/>
                  </a:lnTo>
                  <a:lnTo>
                    <a:pt x="18422" y="1237"/>
                  </a:lnTo>
                  <a:lnTo>
                    <a:pt x="18270" y="1413"/>
                  </a:lnTo>
                  <a:lnTo>
                    <a:pt x="18117" y="1590"/>
                  </a:lnTo>
                  <a:lnTo>
                    <a:pt x="17354" y="1943"/>
                  </a:lnTo>
                  <a:lnTo>
                    <a:pt x="16539" y="2296"/>
                  </a:lnTo>
                  <a:lnTo>
                    <a:pt x="15725" y="2561"/>
                  </a:lnTo>
                  <a:lnTo>
                    <a:pt x="14962" y="2826"/>
                  </a:lnTo>
                  <a:lnTo>
                    <a:pt x="14148" y="3003"/>
                  </a:lnTo>
                  <a:lnTo>
                    <a:pt x="13333" y="3268"/>
                  </a:lnTo>
                  <a:lnTo>
                    <a:pt x="12519" y="3533"/>
                  </a:lnTo>
                  <a:lnTo>
                    <a:pt x="11756" y="3798"/>
                  </a:lnTo>
                  <a:lnTo>
                    <a:pt x="10942" y="4062"/>
                  </a:lnTo>
                  <a:lnTo>
                    <a:pt x="10178" y="4327"/>
                  </a:lnTo>
                  <a:lnTo>
                    <a:pt x="9415" y="4681"/>
                  </a:lnTo>
                  <a:lnTo>
                    <a:pt x="8651" y="4945"/>
                  </a:lnTo>
                  <a:lnTo>
                    <a:pt x="7888" y="5299"/>
                  </a:lnTo>
                  <a:lnTo>
                    <a:pt x="7125" y="5564"/>
                  </a:lnTo>
                  <a:lnTo>
                    <a:pt x="6361" y="5829"/>
                  </a:lnTo>
                  <a:lnTo>
                    <a:pt x="5547" y="6005"/>
                  </a:lnTo>
                  <a:lnTo>
                    <a:pt x="4936" y="6358"/>
                  </a:lnTo>
                  <a:lnTo>
                    <a:pt x="4377" y="6712"/>
                  </a:lnTo>
                  <a:lnTo>
                    <a:pt x="3766" y="7065"/>
                  </a:lnTo>
                  <a:lnTo>
                    <a:pt x="3206" y="7330"/>
                  </a:lnTo>
                  <a:lnTo>
                    <a:pt x="2595" y="7683"/>
                  </a:lnTo>
                  <a:lnTo>
                    <a:pt x="1985" y="7948"/>
                  </a:lnTo>
                  <a:lnTo>
                    <a:pt x="1374" y="8124"/>
                  </a:lnTo>
                  <a:lnTo>
                    <a:pt x="763" y="8301"/>
                  </a:lnTo>
                  <a:lnTo>
                    <a:pt x="611" y="8301"/>
                  </a:lnTo>
                  <a:lnTo>
                    <a:pt x="407" y="8213"/>
                  </a:lnTo>
                  <a:lnTo>
                    <a:pt x="254" y="8213"/>
                  </a:lnTo>
                  <a:lnTo>
                    <a:pt x="153" y="7948"/>
                  </a:lnTo>
                  <a:lnTo>
                    <a:pt x="153" y="7683"/>
                  </a:lnTo>
                  <a:lnTo>
                    <a:pt x="102" y="7418"/>
                  </a:lnTo>
                  <a:lnTo>
                    <a:pt x="0" y="7153"/>
                  </a:lnTo>
                  <a:lnTo>
                    <a:pt x="0" y="6800"/>
                  </a:lnTo>
                  <a:lnTo>
                    <a:pt x="560" y="6182"/>
                  </a:lnTo>
                  <a:lnTo>
                    <a:pt x="1171" y="5740"/>
                  </a:lnTo>
                  <a:lnTo>
                    <a:pt x="1781" y="5387"/>
                  </a:lnTo>
                  <a:lnTo>
                    <a:pt x="2443" y="5034"/>
                  </a:lnTo>
                  <a:lnTo>
                    <a:pt x="3104" y="4769"/>
                  </a:lnTo>
                  <a:lnTo>
                    <a:pt x="3766" y="4504"/>
                  </a:lnTo>
                  <a:lnTo>
                    <a:pt x="4428" y="4239"/>
                  </a:lnTo>
                  <a:lnTo>
                    <a:pt x="5089" y="3886"/>
                  </a:lnTo>
                  <a:lnTo>
                    <a:pt x="5598" y="3709"/>
                  </a:lnTo>
                  <a:lnTo>
                    <a:pt x="6107" y="3533"/>
                  </a:lnTo>
                  <a:lnTo>
                    <a:pt x="6616" y="3356"/>
                  </a:lnTo>
                  <a:lnTo>
                    <a:pt x="7176" y="3179"/>
                  </a:lnTo>
                  <a:lnTo>
                    <a:pt x="7685" y="3003"/>
                  </a:lnTo>
                  <a:lnTo>
                    <a:pt x="8193" y="2826"/>
                  </a:lnTo>
                  <a:lnTo>
                    <a:pt x="8702" y="2650"/>
                  </a:lnTo>
                  <a:lnTo>
                    <a:pt x="9211" y="2561"/>
                  </a:lnTo>
                  <a:lnTo>
                    <a:pt x="9720" y="2385"/>
                  </a:lnTo>
                  <a:lnTo>
                    <a:pt x="10229" y="2208"/>
                  </a:lnTo>
                  <a:lnTo>
                    <a:pt x="10789" y="2032"/>
                  </a:lnTo>
                  <a:lnTo>
                    <a:pt x="11298" y="1855"/>
                  </a:lnTo>
                  <a:lnTo>
                    <a:pt x="11807" y="1767"/>
                  </a:lnTo>
                  <a:lnTo>
                    <a:pt x="12316" y="1590"/>
                  </a:lnTo>
                  <a:lnTo>
                    <a:pt x="12875" y="1413"/>
                  </a:lnTo>
                  <a:lnTo>
                    <a:pt x="13384" y="1237"/>
                  </a:lnTo>
                  <a:lnTo>
                    <a:pt x="13893" y="1060"/>
                  </a:lnTo>
                  <a:lnTo>
                    <a:pt x="14453" y="972"/>
                  </a:lnTo>
                  <a:lnTo>
                    <a:pt x="14962" y="795"/>
                  </a:lnTo>
                  <a:lnTo>
                    <a:pt x="15471" y="619"/>
                  </a:lnTo>
                  <a:lnTo>
                    <a:pt x="15980" y="442"/>
                  </a:lnTo>
                  <a:lnTo>
                    <a:pt x="16489" y="266"/>
                  </a:lnTo>
                  <a:lnTo>
                    <a:pt x="16997" y="89"/>
                  </a:lnTo>
                  <a:lnTo>
                    <a:pt x="17506" y="1"/>
                  </a:lnTo>
                  <a:lnTo>
                    <a:pt x="17812" y="1"/>
                  </a:lnTo>
                  <a:lnTo>
                    <a:pt x="18117" y="89"/>
                  </a:lnTo>
                  <a:lnTo>
                    <a:pt x="18321" y="354"/>
                  </a:lnTo>
                  <a:lnTo>
                    <a:pt x="18524" y="79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5" name="Shape 765"/>
            <p:cNvSpPr/>
            <p:nvPr/>
          </p:nvSpPr>
          <p:spPr>
            <a:xfrm>
              <a:off x="1001250" y="867525"/>
              <a:ext cx="94175" cy="101575"/>
            </a:xfrm>
            <a:custGeom>
              <a:avLst/>
              <a:gdLst/>
              <a:ahLst/>
              <a:cxnLst/>
              <a:rect l="0" t="0" r="0" b="0"/>
              <a:pathLst>
                <a:path w="3767" h="4063" extrusionOk="0">
                  <a:moveTo>
                    <a:pt x="917" y="707"/>
                  </a:moveTo>
                  <a:lnTo>
                    <a:pt x="1070" y="1149"/>
                  </a:lnTo>
                  <a:lnTo>
                    <a:pt x="1324" y="1414"/>
                  </a:lnTo>
                  <a:lnTo>
                    <a:pt x="1528" y="1502"/>
                  </a:lnTo>
                  <a:lnTo>
                    <a:pt x="1782" y="1590"/>
                  </a:lnTo>
                  <a:lnTo>
                    <a:pt x="2087" y="1590"/>
                  </a:lnTo>
                  <a:lnTo>
                    <a:pt x="2342" y="1502"/>
                  </a:lnTo>
                  <a:lnTo>
                    <a:pt x="2647" y="1502"/>
                  </a:lnTo>
                  <a:lnTo>
                    <a:pt x="2902" y="1502"/>
                  </a:lnTo>
                  <a:lnTo>
                    <a:pt x="3105" y="1325"/>
                  </a:lnTo>
                  <a:lnTo>
                    <a:pt x="3309" y="1149"/>
                  </a:lnTo>
                  <a:lnTo>
                    <a:pt x="3563" y="1061"/>
                  </a:lnTo>
                  <a:lnTo>
                    <a:pt x="3767" y="1325"/>
                  </a:lnTo>
                  <a:lnTo>
                    <a:pt x="3767" y="1855"/>
                  </a:lnTo>
                  <a:lnTo>
                    <a:pt x="3614" y="2208"/>
                  </a:lnTo>
                  <a:lnTo>
                    <a:pt x="3411" y="2473"/>
                  </a:lnTo>
                  <a:lnTo>
                    <a:pt x="3207" y="2738"/>
                  </a:lnTo>
                  <a:lnTo>
                    <a:pt x="2953" y="2827"/>
                  </a:lnTo>
                  <a:lnTo>
                    <a:pt x="2749" y="3003"/>
                  </a:lnTo>
                  <a:lnTo>
                    <a:pt x="2495" y="3268"/>
                  </a:lnTo>
                  <a:lnTo>
                    <a:pt x="2342" y="3533"/>
                  </a:lnTo>
                  <a:lnTo>
                    <a:pt x="2138" y="3798"/>
                  </a:lnTo>
                  <a:lnTo>
                    <a:pt x="1884" y="3974"/>
                  </a:lnTo>
                  <a:lnTo>
                    <a:pt x="1680" y="4063"/>
                  </a:lnTo>
                  <a:lnTo>
                    <a:pt x="1426" y="4063"/>
                  </a:lnTo>
                  <a:lnTo>
                    <a:pt x="1171" y="3710"/>
                  </a:lnTo>
                  <a:lnTo>
                    <a:pt x="917" y="3268"/>
                  </a:lnTo>
                  <a:lnTo>
                    <a:pt x="662" y="2827"/>
                  </a:lnTo>
                  <a:lnTo>
                    <a:pt x="408" y="2297"/>
                  </a:lnTo>
                  <a:lnTo>
                    <a:pt x="204" y="1855"/>
                  </a:lnTo>
                  <a:lnTo>
                    <a:pt x="52" y="1237"/>
                  </a:lnTo>
                  <a:lnTo>
                    <a:pt x="1" y="707"/>
                  </a:lnTo>
                  <a:lnTo>
                    <a:pt x="1" y="89"/>
                  </a:lnTo>
                  <a:lnTo>
                    <a:pt x="103" y="1"/>
                  </a:lnTo>
                  <a:lnTo>
                    <a:pt x="255" y="1"/>
                  </a:lnTo>
                  <a:lnTo>
                    <a:pt x="357" y="89"/>
                  </a:lnTo>
                  <a:lnTo>
                    <a:pt x="459" y="89"/>
                  </a:lnTo>
                  <a:lnTo>
                    <a:pt x="561" y="266"/>
                  </a:lnTo>
                  <a:lnTo>
                    <a:pt x="662" y="442"/>
                  </a:lnTo>
                  <a:lnTo>
                    <a:pt x="764" y="619"/>
                  </a:lnTo>
                  <a:lnTo>
                    <a:pt x="917" y="70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6" name="Shape 766"/>
            <p:cNvSpPr/>
            <p:nvPr/>
          </p:nvSpPr>
          <p:spPr>
            <a:xfrm>
              <a:off x="782425" y="1075050"/>
              <a:ext cx="230300" cy="214150"/>
            </a:xfrm>
            <a:custGeom>
              <a:avLst/>
              <a:gdLst/>
              <a:ahLst/>
              <a:cxnLst/>
              <a:rect l="0" t="0" r="0" b="0"/>
              <a:pathLst>
                <a:path w="9212" h="8566" extrusionOk="0">
                  <a:moveTo>
                    <a:pt x="2087" y="1501"/>
                  </a:moveTo>
                  <a:lnTo>
                    <a:pt x="2087" y="1678"/>
                  </a:lnTo>
                  <a:lnTo>
                    <a:pt x="2443" y="2296"/>
                  </a:lnTo>
                  <a:lnTo>
                    <a:pt x="2800" y="2914"/>
                  </a:lnTo>
                  <a:lnTo>
                    <a:pt x="3207" y="3444"/>
                  </a:lnTo>
                  <a:lnTo>
                    <a:pt x="3665" y="3885"/>
                  </a:lnTo>
                  <a:lnTo>
                    <a:pt x="4072" y="4239"/>
                  </a:lnTo>
                  <a:lnTo>
                    <a:pt x="4530" y="4592"/>
                  </a:lnTo>
                  <a:lnTo>
                    <a:pt x="5039" y="4945"/>
                  </a:lnTo>
                  <a:lnTo>
                    <a:pt x="5497" y="5298"/>
                  </a:lnTo>
                  <a:lnTo>
                    <a:pt x="5853" y="5387"/>
                  </a:lnTo>
                  <a:lnTo>
                    <a:pt x="6158" y="5387"/>
                  </a:lnTo>
                  <a:lnTo>
                    <a:pt x="6464" y="5298"/>
                  </a:lnTo>
                  <a:lnTo>
                    <a:pt x="6769" y="5122"/>
                  </a:lnTo>
                  <a:lnTo>
                    <a:pt x="7075" y="4945"/>
                  </a:lnTo>
                  <a:lnTo>
                    <a:pt x="7329" y="4680"/>
                  </a:lnTo>
                  <a:lnTo>
                    <a:pt x="7634" y="4504"/>
                  </a:lnTo>
                  <a:lnTo>
                    <a:pt x="7940" y="4327"/>
                  </a:lnTo>
                  <a:lnTo>
                    <a:pt x="8296" y="3974"/>
                  </a:lnTo>
                  <a:lnTo>
                    <a:pt x="8550" y="3444"/>
                  </a:lnTo>
                  <a:lnTo>
                    <a:pt x="8805" y="3091"/>
                  </a:lnTo>
                  <a:lnTo>
                    <a:pt x="9212" y="3179"/>
                  </a:lnTo>
                  <a:lnTo>
                    <a:pt x="9212" y="3709"/>
                  </a:lnTo>
                  <a:lnTo>
                    <a:pt x="9110" y="4239"/>
                  </a:lnTo>
                  <a:lnTo>
                    <a:pt x="9008" y="4768"/>
                  </a:lnTo>
                  <a:lnTo>
                    <a:pt x="8907" y="5298"/>
                  </a:lnTo>
                  <a:lnTo>
                    <a:pt x="8550" y="5916"/>
                  </a:lnTo>
                  <a:lnTo>
                    <a:pt x="8194" y="6534"/>
                  </a:lnTo>
                  <a:lnTo>
                    <a:pt x="7838" y="7153"/>
                  </a:lnTo>
                  <a:lnTo>
                    <a:pt x="7431" y="7594"/>
                  </a:lnTo>
                  <a:lnTo>
                    <a:pt x="7024" y="8036"/>
                  </a:lnTo>
                  <a:lnTo>
                    <a:pt x="6566" y="8300"/>
                  </a:lnTo>
                  <a:lnTo>
                    <a:pt x="6057" y="8565"/>
                  </a:lnTo>
                  <a:lnTo>
                    <a:pt x="5548" y="8565"/>
                  </a:lnTo>
                  <a:lnTo>
                    <a:pt x="5242" y="8212"/>
                  </a:lnTo>
                  <a:lnTo>
                    <a:pt x="4886" y="7947"/>
                  </a:lnTo>
                  <a:lnTo>
                    <a:pt x="4581" y="7594"/>
                  </a:lnTo>
                  <a:lnTo>
                    <a:pt x="4225" y="7329"/>
                  </a:lnTo>
                  <a:lnTo>
                    <a:pt x="3868" y="6976"/>
                  </a:lnTo>
                  <a:lnTo>
                    <a:pt x="3563" y="6623"/>
                  </a:lnTo>
                  <a:lnTo>
                    <a:pt x="3258" y="6270"/>
                  </a:lnTo>
                  <a:lnTo>
                    <a:pt x="3003" y="5740"/>
                  </a:lnTo>
                  <a:lnTo>
                    <a:pt x="2800" y="5210"/>
                  </a:lnTo>
                  <a:lnTo>
                    <a:pt x="2596" y="4680"/>
                  </a:lnTo>
                  <a:lnTo>
                    <a:pt x="2393" y="4239"/>
                  </a:lnTo>
                  <a:lnTo>
                    <a:pt x="2138" y="3797"/>
                  </a:lnTo>
                  <a:lnTo>
                    <a:pt x="1884" y="3444"/>
                  </a:lnTo>
                  <a:lnTo>
                    <a:pt x="1629" y="3002"/>
                  </a:lnTo>
                  <a:lnTo>
                    <a:pt x="1375" y="2649"/>
                  </a:lnTo>
                  <a:lnTo>
                    <a:pt x="1120" y="2208"/>
                  </a:lnTo>
                  <a:lnTo>
                    <a:pt x="917" y="1766"/>
                  </a:lnTo>
                  <a:lnTo>
                    <a:pt x="713" y="1413"/>
                  </a:lnTo>
                  <a:lnTo>
                    <a:pt x="459" y="1148"/>
                  </a:lnTo>
                  <a:lnTo>
                    <a:pt x="204" y="972"/>
                  </a:lnTo>
                  <a:lnTo>
                    <a:pt x="52" y="883"/>
                  </a:lnTo>
                  <a:lnTo>
                    <a:pt x="1" y="618"/>
                  </a:lnTo>
                  <a:lnTo>
                    <a:pt x="1" y="442"/>
                  </a:lnTo>
                  <a:lnTo>
                    <a:pt x="52" y="177"/>
                  </a:lnTo>
                  <a:lnTo>
                    <a:pt x="255" y="0"/>
                  </a:lnTo>
                  <a:lnTo>
                    <a:pt x="459" y="0"/>
                  </a:lnTo>
                  <a:lnTo>
                    <a:pt x="662" y="0"/>
                  </a:lnTo>
                  <a:lnTo>
                    <a:pt x="866" y="0"/>
                  </a:lnTo>
                  <a:lnTo>
                    <a:pt x="1120" y="177"/>
                  </a:lnTo>
                  <a:lnTo>
                    <a:pt x="1324" y="353"/>
                  </a:lnTo>
                  <a:lnTo>
                    <a:pt x="1477" y="530"/>
                  </a:lnTo>
                  <a:lnTo>
                    <a:pt x="1680" y="707"/>
                  </a:lnTo>
                  <a:lnTo>
                    <a:pt x="2087" y="150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7" name="Shape 767"/>
            <p:cNvSpPr/>
            <p:nvPr/>
          </p:nvSpPr>
          <p:spPr>
            <a:xfrm>
              <a:off x="2020350" y="1079450"/>
              <a:ext cx="56000" cy="854325"/>
            </a:xfrm>
            <a:custGeom>
              <a:avLst/>
              <a:gdLst/>
              <a:ahLst/>
              <a:cxnLst/>
              <a:rect l="0" t="0" r="0" b="0"/>
              <a:pathLst>
                <a:path w="2240" h="34173" extrusionOk="0">
                  <a:moveTo>
                    <a:pt x="2239" y="884"/>
                  </a:moveTo>
                  <a:lnTo>
                    <a:pt x="2189" y="1325"/>
                  </a:lnTo>
                  <a:lnTo>
                    <a:pt x="2189" y="1855"/>
                  </a:lnTo>
                  <a:lnTo>
                    <a:pt x="2138" y="2297"/>
                  </a:lnTo>
                  <a:lnTo>
                    <a:pt x="1985" y="2650"/>
                  </a:lnTo>
                  <a:lnTo>
                    <a:pt x="1883" y="3356"/>
                  </a:lnTo>
                  <a:lnTo>
                    <a:pt x="1832" y="3974"/>
                  </a:lnTo>
                  <a:lnTo>
                    <a:pt x="1731" y="4592"/>
                  </a:lnTo>
                  <a:lnTo>
                    <a:pt x="1476" y="5034"/>
                  </a:lnTo>
                  <a:lnTo>
                    <a:pt x="1374" y="8124"/>
                  </a:lnTo>
                  <a:lnTo>
                    <a:pt x="1273" y="11215"/>
                  </a:lnTo>
                  <a:lnTo>
                    <a:pt x="1171" y="14305"/>
                  </a:lnTo>
                  <a:lnTo>
                    <a:pt x="1069" y="17396"/>
                  </a:lnTo>
                  <a:lnTo>
                    <a:pt x="1018" y="21369"/>
                  </a:lnTo>
                  <a:lnTo>
                    <a:pt x="916" y="25343"/>
                  </a:lnTo>
                  <a:lnTo>
                    <a:pt x="865" y="29405"/>
                  </a:lnTo>
                  <a:lnTo>
                    <a:pt x="865" y="33290"/>
                  </a:lnTo>
                  <a:lnTo>
                    <a:pt x="815" y="33555"/>
                  </a:lnTo>
                  <a:lnTo>
                    <a:pt x="764" y="33820"/>
                  </a:lnTo>
                  <a:lnTo>
                    <a:pt x="662" y="33996"/>
                  </a:lnTo>
                  <a:lnTo>
                    <a:pt x="509" y="34173"/>
                  </a:lnTo>
                  <a:lnTo>
                    <a:pt x="407" y="33996"/>
                  </a:lnTo>
                  <a:lnTo>
                    <a:pt x="356" y="33908"/>
                  </a:lnTo>
                  <a:lnTo>
                    <a:pt x="306" y="33731"/>
                  </a:lnTo>
                  <a:lnTo>
                    <a:pt x="255" y="33555"/>
                  </a:lnTo>
                  <a:lnTo>
                    <a:pt x="102" y="28080"/>
                  </a:lnTo>
                  <a:lnTo>
                    <a:pt x="0" y="22606"/>
                  </a:lnTo>
                  <a:lnTo>
                    <a:pt x="0" y="17219"/>
                  </a:lnTo>
                  <a:lnTo>
                    <a:pt x="102" y="11833"/>
                  </a:lnTo>
                  <a:lnTo>
                    <a:pt x="102" y="9184"/>
                  </a:lnTo>
                  <a:lnTo>
                    <a:pt x="153" y="6623"/>
                  </a:lnTo>
                  <a:lnTo>
                    <a:pt x="356" y="4063"/>
                  </a:lnTo>
                  <a:lnTo>
                    <a:pt x="662" y="1590"/>
                  </a:lnTo>
                  <a:lnTo>
                    <a:pt x="764" y="1060"/>
                  </a:lnTo>
                  <a:lnTo>
                    <a:pt x="1018" y="531"/>
                  </a:lnTo>
                  <a:lnTo>
                    <a:pt x="1273" y="177"/>
                  </a:lnTo>
                  <a:lnTo>
                    <a:pt x="1629" y="1"/>
                  </a:lnTo>
                  <a:lnTo>
                    <a:pt x="1832" y="89"/>
                  </a:lnTo>
                  <a:lnTo>
                    <a:pt x="2036" y="266"/>
                  </a:lnTo>
                  <a:lnTo>
                    <a:pt x="2138" y="531"/>
                  </a:lnTo>
                  <a:lnTo>
                    <a:pt x="2239" y="88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8" name="Shape 768"/>
            <p:cNvSpPr/>
            <p:nvPr/>
          </p:nvSpPr>
          <p:spPr>
            <a:xfrm>
              <a:off x="500000" y="1097125"/>
              <a:ext cx="277375" cy="631375"/>
            </a:xfrm>
            <a:custGeom>
              <a:avLst/>
              <a:gdLst/>
              <a:ahLst/>
              <a:cxnLst/>
              <a:rect l="0" t="0" r="0" b="0"/>
              <a:pathLst>
                <a:path w="11095" h="25255" extrusionOk="0">
                  <a:moveTo>
                    <a:pt x="11094" y="265"/>
                  </a:moveTo>
                  <a:lnTo>
                    <a:pt x="11094" y="530"/>
                  </a:lnTo>
                  <a:lnTo>
                    <a:pt x="11043" y="795"/>
                  </a:lnTo>
                  <a:lnTo>
                    <a:pt x="10941" y="972"/>
                  </a:lnTo>
                  <a:lnTo>
                    <a:pt x="10891" y="1148"/>
                  </a:lnTo>
                  <a:lnTo>
                    <a:pt x="10687" y="1678"/>
                  </a:lnTo>
                  <a:lnTo>
                    <a:pt x="10382" y="2031"/>
                  </a:lnTo>
                  <a:lnTo>
                    <a:pt x="10127" y="2473"/>
                  </a:lnTo>
                  <a:lnTo>
                    <a:pt x="9873" y="3002"/>
                  </a:lnTo>
                  <a:lnTo>
                    <a:pt x="9771" y="3091"/>
                  </a:lnTo>
                  <a:lnTo>
                    <a:pt x="9618" y="3002"/>
                  </a:lnTo>
                  <a:lnTo>
                    <a:pt x="9517" y="2914"/>
                  </a:lnTo>
                  <a:lnTo>
                    <a:pt x="9415" y="2738"/>
                  </a:lnTo>
                  <a:lnTo>
                    <a:pt x="8753" y="3356"/>
                  </a:lnTo>
                  <a:lnTo>
                    <a:pt x="8142" y="4150"/>
                  </a:lnTo>
                  <a:lnTo>
                    <a:pt x="7583" y="4945"/>
                  </a:lnTo>
                  <a:lnTo>
                    <a:pt x="7023" y="5740"/>
                  </a:lnTo>
                  <a:lnTo>
                    <a:pt x="6463" y="6711"/>
                  </a:lnTo>
                  <a:lnTo>
                    <a:pt x="5954" y="7594"/>
                  </a:lnTo>
                  <a:lnTo>
                    <a:pt x="5445" y="8565"/>
                  </a:lnTo>
                  <a:lnTo>
                    <a:pt x="4987" y="9537"/>
                  </a:lnTo>
                  <a:lnTo>
                    <a:pt x="4682" y="10243"/>
                  </a:lnTo>
                  <a:lnTo>
                    <a:pt x="4377" y="10949"/>
                  </a:lnTo>
                  <a:lnTo>
                    <a:pt x="4071" y="11568"/>
                  </a:lnTo>
                  <a:lnTo>
                    <a:pt x="3715" y="12186"/>
                  </a:lnTo>
                  <a:lnTo>
                    <a:pt x="3410" y="12892"/>
                  </a:lnTo>
                  <a:lnTo>
                    <a:pt x="3155" y="13598"/>
                  </a:lnTo>
                  <a:lnTo>
                    <a:pt x="2952" y="14305"/>
                  </a:lnTo>
                  <a:lnTo>
                    <a:pt x="2748" y="15188"/>
                  </a:lnTo>
                  <a:lnTo>
                    <a:pt x="2494" y="16247"/>
                  </a:lnTo>
                  <a:lnTo>
                    <a:pt x="2188" y="17130"/>
                  </a:lnTo>
                  <a:lnTo>
                    <a:pt x="1883" y="18102"/>
                  </a:lnTo>
                  <a:lnTo>
                    <a:pt x="1679" y="19161"/>
                  </a:lnTo>
                  <a:lnTo>
                    <a:pt x="1476" y="20398"/>
                  </a:lnTo>
                  <a:lnTo>
                    <a:pt x="1323" y="21545"/>
                  </a:lnTo>
                  <a:lnTo>
                    <a:pt x="1120" y="22782"/>
                  </a:lnTo>
                  <a:lnTo>
                    <a:pt x="967" y="24018"/>
                  </a:lnTo>
                  <a:lnTo>
                    <a:pt x="865" y="24283"/>
                  </a:lnTo>
                  <a:lnTo>
                    <a:pt x="763" y="24636"/>
                  </a:lnTo>
                  <a:lnTo>
                    <a:pt x="662" y="24989"/>
                  </a:lnTo>
                  <a:lnTo>
                    <a:pt x="509" y="25254"/>
                  </a:lnTo>
                  <a:lnTo>
                    <a:pt x="305" y="25254"/>
                  </a:lnTo>
                  <a:lnTo>
                    <a:pt x="204" y="25077"/>
                  </a:lnTo>
                  <a:lnTo>
                    <a:pt x="51" y="24901"/>
                  </a:lnTo>
                  <a:lnTo>
                    <a:pt x="0" y="24636"/>
                  </a:lnTo>
                  <a:lnTo>
                    <a:pt x="153" y="22958"/>
                  </a:lnTo>
                  <a:lnTo>
                    <a:pt x="356" y="21281"/>
                  </a:lnTo>
                  <a:lnTo>
                    <a:pt x="560" y="19603"/>
                  </a:lnTo>
                  <a:lnTo>
                    <a:pt x="814" y="17925"/>
                  </a:lnTo>
                  <a:lnTo>
                    <a:pt x="1069" y="16336"/>
                  </a:lnTo>
                  <a:lnTo>
                    <a:pt x="1374" y="14746"/>
                  </a:lnTo>
                  <a:lnTo>
                    <a:pt x="1679" y="13157"/>
                  </a:lnTo>
                  <a:lnTo>
                    <a:pt x="1985" y="11568"/>
                  </a:lnTo>
                  <a:lnTo>
                    <a:pt x="2341" y="10420"/>
                  </a:lnTo>
                  <a:lnTo>
                    <a:pt x="2748" y="9272"/>
                  </a:lnTo>
                  <a:lnTo>
                    <a:pt x="3155" y="8212"/>
                  </a:lnTo>
                  <a:lnTo>
                    <a:pt x="3613" y="7153"/>
                  </a:lnTo>
                  <a:lnTo>
                    <a:pt x="4122" y="6181"/>
                  </a:lnTo>
                  <a:lnTo>
                    <a:pt x="4631" y="5298"/>
                  </a:lnTo>
                  <a:lnTo>
                    <a:pt x="5242" y="4415"/>
                  </a:lnTo>
                  <a:lnTo>
                    <a:pt x="5852" y="3621"/>
                  </a:lnTo>
                  <a:lnTo>
                    <a:pt x="6463" y="3091"/>
                  </a:lnTo>
                  <a:lnTo>
                    <a:pt x="7023" y="2649"/>
                  </a:lnTo>
                  <a:lnTo>
                    <a:pt x="7634" y="2031"/>
                  </a:lnTo>
                  <a:lnTo>
                    <a:pt x="8193" y="1501"/>
                  </a:lnTo>
                  <a:lnTo>
                    <a:pt x="8804" y="1060"/>
                  </a:lnTo>
                  <a:lnTo>
                    <a:pt x="9415" y="618"/>
                  </a:lnTo>
                  <a:lnTo>
                    <a:pt x="10025" y="265"/>
                  </a:lnTo>
                  <a:lnTo>
                    <a:pt x="10687" y="0"/>
                  </a:lnTo>
                  <a:lnTo>
                    <a:pt x="10840" y="0"/>
                  </a:lnTo>
                  <a:lnTo>
                    <a:pt x="10941" y="0"/>
                  </a:lnTo>
                  <a:lnTo>
                    <a:pt x="11043" y="89"/>
                  </a:lnTo>
                  <a:lnTo>
                    <a:pt x="11094" y="2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69" name="Shape 769"/>
            <p:cNvSpPr/>
            <p:nvPr/>
          </p:nvSpPr>
          <p:spPr>
            <a:xfrm>
              <a:off x="1058500" y="1147900"/>
              <a:ext cx="188325" cy="626950"/>
            </a:xfrm>
            <a:custGeom>
              <a:avLst/>
              <a:gdLst/>
              <a:ahLst/>
              <a:cxnLst/>
              <a:rect l="0" t="0" r="0" b="0"/>
              <a:pathLst>
                <a:path w="7533" h="25078" extrusionOk="0">
                  <a:moveTo>
                    <a:pt x="2393" y="2649"/>
                  </a:moveTo>
                  <a:lnTo>
                    <a:pt x="3156" y="4415"/>
                  </a:lnTo>
                  <a:lnTo>
                    <a:pt x="3920" y="6181"/>
                  </a:lnTo>
                  <a:lnTo>
                    <a:pt x="4581" y="8035"/>
                  </a:lnTo>
                  <a:lnTo>
                    <a:pt x="5243" y="9978"/>
                  </a:lnTo>
                  <a:lnTo>
                    <a:pt x="5853" y="11921"/>
                  </a:lnTo>
                  <a:lnTo>
                    <a:pt x="6413" y="13952"/>
                  </a:lnTo>
                  <a:lnTo>
                    <a:pt x="6922" y="15982"/>
                  </a:lnTo>
                  <a:lnTo>
                    <a:pt x="7380" y="18102"/>
                  </a:lnTo>
                  <a:lnTo>
                    <a:pt x="7482" y="19161"/>
                  </a:lnTo>
                  <a:lnTo>
                    <a:pt x="7533" y="20221"/>
                  </a:lnTo>
                  <a:lnTo>
                    <a:pt x="7482" y="21280"/>
                  </a:lnTo>
                  <a:lnTo>
                    <a:pt x="7329" y="22252"/>
                  </a:lnTo>
                  <a:lnTo>
                    <a:pt x="7075" y="22693"/>
                  </a:lnTo>
                  <a:lnTo>
                    <a:pt x="6769" y="23046"/>
                  </a:lnTo>
                  <a:lnTo>
                    <a:pt x="6515" y="23400"/>
                  </a:lnTo>
                  <a:lnTo>
                    <a:pt x="6261" y="23665"/>
                  </a:lnTo>
                  <a:lnTo>
                    <a:pt x="5955" y="24018"/>
                  </a:lnTo>
                  <a:lnTo>
                    <a:pt x="5650" y="24194"/>
                  </a:lnTo>
                  <a:lnTo>
                    <a:pt x="5344" y="24459"/>
                  </a:lnTo>
                  <a:lnTo>
                    <a:pt x="4988" y="24636"/>
                  </a:lnTo>
                  <a:lnTo>
                    <a:pt x="4734" y="24724"/>
                  </a:lnTo>
                  <a:lnTo>
                    <a:pt x="4428" y="24989"/>
                  </a:lnTo>
                  <a:lnTo>
                    <a:pt x="4123" y="25077"/>
                  </a:lnTo>
                  <a:lnTo>
                    <a:pt x="3869" y="24989"/>
                  </a:lnTo>
                  <a:lnTo>
                    <a:pt x="3818" y="24724"/>
                  </a:lnTo>
                  <a:lnTo>
                    <a:pt x="3767" y="24371"/>
                  </a:lnTo>
                  <a:lnTo>
                    <a:pt x="3767" y="24018"/>
                  </a:lnTo>
                  <a:lnTo>
                    <a:pt x="3818" y="23665"/>
                  </a:lnTo>
                  <a:lnTo>
                    <a:pt x="4021" y="23311"/>
                  </a:lnTo>
                  <a:lnTo>
                    <a:pt x="4225" y="22958"/>
                  </a:lnTo>
                  <a:lnTo>
                    <a:pt x="4479" y="22605"/>
                  </a:lnTo>
                  <a:lnTo>
                    <a:pt x="4683" y="22252"/>
                  </a:lnTo>
                  <a:lnTo>
                    <a:pt x="4937" y="21899"/>
                  </a:lnTo>
                  <a:lnTo>
                    <a:pt x="5141" y="21545"/>
                  </a:lnTo>
                  <a:lnTo>
                    <a:pt x="5395" y="21280"/>
                  </a:lnTo>
                  <a:lnTo>
                    <a:pt x="5599" y="20927"/>
                  </a:lnTo>
                  <a:lnTo>
                    <a:pt x="5955" y="20044"/>
                  </a:lnTo>
                  <a:lnTo>
                    <a:pt x="5955" y="18985"/>
                  </a:lnTo>
                  <a:lnTo>
                    <a:pt x="5752" y="17925"/>
                  </a:lnTo>
                  <a:lnTo>
                    <a:pt x="5650" y="16865"/>
                  </a:lnTo>
                  <a:lnTo>
                    <a:pt x="5446" y="15982"/>
                  </a:lnTo>
                  <a:lnTo>
                    <a:pt x="5243" y="15099"/>
                  </a:lnTo>
                  <a:lnTo>
                    <a:pt x="5039" y="14216"/>
                  </a:lnTo>
                  <a:lnTo>
                    <a:pt x="4886" y="13422"/>
                  </a:lnTo>
                  <a:lnTo>
                    <a:pt x="4632" y="12539"/>
                  </a:lnTo>
                  <a:lnTo>
                    <a:pt x="4428" y="11656"/>
                  </a:lnTo>
                  <a:lnTo>
                    <a:pt x="4174" y="10861"/>
                  </a:lnTo>
                  <a:lnTo>
                    <a:pt x="3920" y="9978"/>
                  </a:lnTo>
                  <a:lnTo>
                    <a:pt x="3614" y="9007"/>
                  </a:lnTo>
                  <a:lnTo>
                    <a:pt x="3309" y="8035"/>
                  </a:lnTo>
                  <a:lnTo>
                    <a:pt x="3004" y="7064"/>
                  </a:lnTo>
                  <a:lnTo>
                    <a:pt x="2698" y="6093"/>
                  </a:lnTo>
                  <a:lnTo>
                    <a:pt x="2393" y="5122"/>
                  </a:lnTo>
                  <a:lnTo>
                    <a:pt x="2037" y="4150"/>
                  </a:lnTo>
                  <a:lnTo>
                    <a:pt x="1629" y="3356"/>
                  </a:lnTo>
                  <a:lnTo>
                    <a:pt x="1171" y="2561"/>
                  </a:lnTo>
                  <a:lnTo>
                    <a:pt x="1171" y="2473"/>
                  </a:lnTo>
                  <a:lnTo>
                    <a:pt x="866" y="2031"/>
                  </a:lnTo>
                  <a:lnTo>
                    <a:pt x="612" y="1590"/>
                  </a:lnTo>
                  <a:lnTo>
                    <a:pt x="306" y="1236"/>
                  </a:lnTo>
                  <a:lnTo>
                    <a:pt x="1" y="707"/>
                  </a:lnTo>
                  <a:lnTo>
                    <a:pt x="1" y="530"/>
                  </a:lnTo>
                  <a:lnTo>
                    <a:pt x="1" y="353"/>
                  </a:lnTo>
                  <a:lnTo>
                    <a:pt x="1" y="88"/>
                  </a:lnTo>
                  <a:lnTo>
                    <a:pt x="103" y="0"/>
                  </a:lnTo>
                  <a:lnTo>
                    <a:pt x="459" y="88"/>
                  </a:lnTo>
                  <a:lnTo>
                    <a:pt x="815" y="265"/>
                  </a:lnTo>
                  <a:lnTo>
                    <a:pt x="1121" y="530"/>
                  </a:lnTo>
                  <a:lnTo>
                    <a:pt x="1426" y="883"/>
                  </a:lnTo>
                  <a:lnTo>
                    <a:pt x="1680" y="1325"/>
                  </a:lnTo>
                  <a:lnTo>
                    <a:pt x="1935" y="1766"/>
                  </a:lnTo>
                  <a:lnTo>
                    <a:pt x="2138" y="2208"/>
                  </a:lnTo>
                  <a:lnTo>
                    <a:pt x="2393" y="264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0" name="Shape 770"/>
            <p:cNvSpPr/>
            <p:nvPr/>
          </p:nvSpPr>
          <p:spPr>
            <a:xfrm>
              <a:off x="2142475" y="1295800"/>
              <a:ext cx="390625" cy="514375"/>
            </a:xfrm>
            <a:custGeom>
              <a:avLst/>
              <a:gdLst/>
              <a:ahLst/>
              <a:cxnLst/>
              <a:rect l="0" t="0" r="0" b="0"/>
              <a:pathLst>
                <a:path w="15625" h="20575" extrusionOk="0">
                  <a:moveTo>
                    <a:pt x="15421" y="353"/>
                  </a:moveTo>
                  <a:lnTo>
                    <a:pt x="15624" y="1501"/>
                  </a:lnTo>
                  <a:lnTo>
                    <a:pt x="15624" y="2649"/>
                  </a:lnTo>
                  <a:lnTo>
                    <a:pt x="15471" y="3885"/>
                  </a:lnTo>
                  <a:lnTo>
                    <a:pt x="15319" y="5033"/>
                  </a:lnTo>
                  <a:lnTo>
                    <a:pt x="15268" y="5122"/>
                  </a:lnTo>
                  <a:lnTo>
                    <a:pt x="15166" y="5210"/>
                  </a:lnTo>
                  <a:lnTo>
                    <a:pt x="15115" y="5298"/>
                  </a:lnTo>
                  <a:lnTo>
                    <a:pt x="15013" y="5298"/>
                  </a:lnTo>
                  <a:lnTo>
                    <a:pt x="14810" y="4592"/>
                  </a:lnTo>
                  <a:lnTo>
                    <a:pt x="14759" y="3797"/>
                  </a:lnTo>
                  <a:lnTo>
                    <a:pt x="14657" y="3002"/>
                  </a:lnTo>
                  <a:lnTo>
                    <a:pt x="14352" y="2384"/>
                  </a:lnTo>
                  <a:lnTo>
                    <a:pt x="13487" y="2296"/>
                  </a:lnTo>
                  <a:lnTo>
                    <a:pt x="12673" y="2384"/>
                  </a:lnTo>
                  <a:lnTo>
                    <a:pt x="11858" y="2473"/>
                  </a:lnTo>
                  <a:lnTo>
                    <a:pt x="11044" y="2649"/>
                  </a:lnTo>
                  <a:lnTo>
                    <a:pt x="10230" y="2826"/>
                  </a:lnTo>
                  <a:lnTo>
                    <a:pt x="9416" y="3091"/>
                  </a:lnTo>
                  <a:lnTo>
                    <a:pt x="8652" y="3267"/>
                  </a:lnTo>
                  <a:lnTo>
                    <a:pt x="7838" y="3532"/>
                  </a:lnTo>
                  <a:lnTo>
                    <a:pt x="7278" y="3621"/>
                  </a:lnTo>
                  <a:lnTo>
                    <a:pt x="6718" y="3709"/>
                  </a:lnTo>
                  <a:lnTo>
                    <a:pt x="6159" y="3885"/>
                  </a:lnTo>
                  <a:lnTo>
                    <a:pt x="5599" y="4062"/>
                  </a:lnTo>
                  <a:lnTo>
                    <a:pt x="5039" y="4239"/>
                  </a:lnTo>
                  <a:lnTo>
                    <a:pt x="4479" y="4415"/>
                  </a:lnTo>
                  <a:lnTo>
                    <a:pt x="3919" y="4504"/>
                  </a:lnTo>
                  <a:lnTo>
                    <a:pt x="3360" y="4680"/>
                  </a:lnTo>
                  <a:lnTo>
                    <a:pt x="3003" y="4945"/>
                  </a:lnTo>
                  <a:lnTo>
                    <a:pt x="2647" y="5210"/>
                  </a:lnTo>
                  <a:lnTo>
                    <a:pt x="2291" y="5563"/>
                  </a:lnTo>
                  <a:lnTo>
                    <a:pt x="2036" y="6093"/>
                  </a:lnTo>
                  <a:lnTo>
                    <a:pt x="1731" y="8300"/>
                  </a:lnTo>
                  <a:lnTo>
                    <a:pt x="1578" y="10685"/>
                  </a:lnTo>
                  <a:lnTo>
                    <a:pt x="1426" y="12980"/>
                  </a:lnTo>
                  <a:lnTo>
                    <a:pt x="1273" y="15276"/>
                  </a:lnTo>
                  <a:lnTo>
                    <a:pt x="1324" y="15894"/>
                  </a:lnTo>
                  <a:lnTo>
                    <a:pt x="1273" y="16512"/>
                  </a:lnTo>
                  <a:lnTo>
                    <a:pt x="1171" y="17130"/>
                  </a:lnTo>
                  <a:lnTo>
                    <a:pt x="1273" y="17837"/>
                  </a:lnTo>
                  <a:lnTo>
                    <a:pt x="1477" y="17925"/>
                  </a:lnTo>
                  <a:lnTo>
                    <a:pt x="1731" y="17837"/>
                  </a:lnTo>
                  <a:lnTo>
                    <a:pt x="1935" y="17660"/>
                  </a:lnTo>
                  <a:lnTo>
                    <a:pt x="2189" y="17660"/>
                  </a:lnTo>
                  <a:lnTo>
                    <a:pt x="2443" y="17572"/>
                  </a:lnTo>
                  <a:lnTo>
                    <a:pt x="2647" y="17572"/>
                  </a:lnTo>
                  <a:lnTo>
                    <a:pt x="2902" y="17484"/>
                  </a:lnTo>
                  <a:lnTo>
                    <a:pt x="3156" y="17395"/>
                  </a:lnTo>
                  <a:lnTo>
                    <a:pt x="3410" y="17395"/>
                  </a:lnTo>
                  <a:lnTo>
                    <a:pt x="3614" y="17395"/>
                  </a:lnTo>
                  <a:lnTo>
                    <a:pt x="3868" y="17395"/>
                  </a:lnTo>
                  <a:lnTo>
                    <a:pt x="4072" y="17395"/>
                  </a:lnTo>
                  <a:lnTo>
                    <a:pt x="4123" y="17572"/>
                  </a:lnTo>
                  <a:lnTo>
                    <a:pt x="4174" y="17749"/>
                  </a:lnTo>
                  <a:lnTo>
                    <a:pt x="4174" y="18013"/>
                  </a:lnTo>
                  <a:lnTo>
                    <a:pt x="4123" y="18190"/>
                  </a:lnTo>
                  <a:lnTo>
                    <a:pt x="3818" y="18455"/>
                  </a:lnTo>
                  <a:lnTo>
                    <a:pt x="3461" y="18720"/>
                  </a:lnTo>
                  <a:lnTo>
                    <a:pt x="3156" y="18985"/>
                  </a:lnTo>
                  <a:lnTo>
                    <a:pt x="2800" y="19250"/>
                  </a:lnTo>
                  <a:lnTo>
                    <a:pt x="2443" y="19515"/>
                  </a:lnTo>
                  <a:lnTo>
                    <a:pt x="2087" y="19691"/>
                  </a:lnTo>
                  <a:lnTo>
                    <a:pt x="1782" y="19956"/>
                  </a:lnTo>
                  <a:lnTo>
                    <a:pt x="1426" y="20221"/>
                  </a:lnTo>
                  <a:lnTo>
                    <a:pt x="1222" y="20221"/>
                  </a:lnTo>
                  <a:lnTo>
                    <a:pt x="1019" y="20398"/>
                  </a:lnTo>
                  <a:lnTo>
                    <a:pt x="866" y="20574"/>
                  </a:lnTo>
                  <a:lnTo>
                    <a:pt x="611" y="20486"/>
                  </a:lnTo>
                  <a:lnTo>
                    <a:pt x="153" y="19691"/>
                  </a:lnTo>
                  <a:lnTo>
                    <a:pt x="1" y="18543"/>
                  </a:lnTo>
                  <a:lnTo>
                    <a:pt x="103" y="17219"/>
                  </a:lnTo>
                  <a:lnTo>
                    <a:pt x="153" y="16071"/>
                  </a:lnTo>
                  <a:lnTo>
                    <a:pt x="255" y="13687"/>
                  </a:lnTo>
                  <a:lnTo>
                    <a:pt x="459" y="11391"/>
                  </a:lnTo>
                  <a:lnTo>
                    <a:pt x="611" y="9007"/>
                  </a:lnTo>
                  <a:lnTo>
                    <a:pt x="764" y="6711"/>
                  </a:lnTo>
                  <a:lnTo>
                    <a:pt x="866" y="5740"/>
                  </a:lnTo>
                  <a:lnTo>
                    <a:pt x="1019" y="4768"/>
                  </a:lnTo>
                  <a:lnTo>
                    <a:pt x="1222" y="3797"/>
                  </a:lnTo>
                  <a:lnTo>
                    <a:pt x="1578" y="3091"/>
                  </a:lnTo>
                  <a:lnTo>
                    <a:pt x="1884" y="2826"/>
                  </a:lnTo>
                  <a:lnTo>
                    <a:pt x="2189" y="2649"/>
                  </a:lnTo>
                  <a:lnTo>
                    <a:pt x="2494" y="2473"/>
                  </a:lnTo>
                  <a:lnTo>
                    <a:pt x="2851" y="2384"/>
                  </a:lnTo>
                  <a:lnTo>
                    <a:pt x="3156" y="2384"/>
                  </a:lnTo>
                  <a:lnTo>
                    <a:pt x="3512" y="2296"/>
                  </a:lnTo>
                  <a:lnTo>
                    <a:pt x="3818" y="2296"/>
                  </a:lnTo>
                  <a:lnTo>
                    <a:pt x="4123" y="2384"/>
                  </a:lnTo>
                  <a:lnTo>
                    <a:pt x="4835" y="2208"/>
                  </a:lnTo>
                  <a:lnTo>
                    <a:pt x="5548" y="2031"/>
                  </a:lnTo>
                  <a:lnTo>
                    <a:pt x="6209" y="1855"/>
                  </a:lnTo>
                  <a:lnTo>
                    <a:pt x="6922" y="1678"/>
                  </a:lnTo>
                  <a:lnTo>
                    <a:pt x="7634" y="1590"/>
                  </a:lnTo>
                  <a:lnTo>
                    <a:pt x="8296" y="1413"/>
                  </a:lnTo>
                  <a:lnTo>
                    <a:pt x="9008" y="1236"/>
                  </a:lnTo>
                  <a:lnTo>
                    <a:pt x="9721" y="1060"/>
                  </a:lnTo>
                  <a:lnTo>
                    <a:pt x="10077" y="972"/>
                  </a:lnTo>
                  <a:lnTo>
                    <a:pt x="10433" y="883"/>
                  </a:lnTo>
                  <a:lnTo>
                    <a:pt x="10790" y="795"/>
                  </a:lnTo>
                  <a:lnTo>
                    <a:pt x="11146" y="795"/>
                  </a:lnTo>
                  <a:lnTo>
                    <a:pt x="11502" y="707"/>
                  </a:lnTo>
                  <a:lnTo>
                    <a:pt x="11858" y="618"/>
                  </a:lnTo>
                  <a:lnTo>
                    <a:pt x="12214" y="530"/>
                  </a:lnTo>
                  <a:lnTo>
                    <a:pt x="12571" y="353"/>
                  </a:lnTo>
                  <a:lnTo>
                    <a:pt x="12876" y="353"/>
                  </a:lnTo>
                  <a:lnTo>
                    <a:pt x="13181" y="353"/>
                  </a:lnTo>
                  <a:lnTo>
                    <a:pt x="13436" y="265"/>
                  </a:lnTo>
                  <a:lnTo>
                    <a:pt x="13690" y="177"/>
                  </a:lnTo>
                  <a:lnTo>
                    <a:pt x="13945" y="89"/>
                  </a:lnTo>
                  <a:lnTo>
                    <a:pt x="14250" y="0"/>
                  </a:lnTo>
                  <a:lnTo>
                    <a:pt x="14505" y="89"/>
                  </a:lnTo>
                  <a:lnTo>
                    <a:pt x="14759" y="265"/>
                  </a:lnTo>
                  <a:lnTo>
                    <a:pt x="15421" y="35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1" name="Shape 771"/>
            <p:cNvSpPr/>
            <p:nvPr/>
          </p:nvSpPr>
          <p:spPr>
            <a:xfrm>
              <a:off x="1077600" y="1386300"/>
              <a:ext cx="124700" cy="613700"/>
            </a:xfrm>
            <a:custGeom>
              <a:avLst/>
              <a:gdLst/>
              <a:ahLst/>
              <a:cxnLst/>
              <a:rect l="0" t="0" r="0" b="0"/>
              <a:pathLst>
                <a:path w="4988" h="24548" extrusionOk="0">
                  <a:moveTo>
                    <a:pt x="764" y="2120"/>
                  </a:moveTo>
                  <a:lnTo>
                    <a:pt x="1018" y="4416"/>
                  </a:lnTo>
                  <a:lnTo>
                    <a:pt x="1171" y="6800"/>
                  </a:lnTo>
                  <a:lnTo>
                    <a:pt x="1323" y="9184"/>
                  </a:lnTo>
                  <a:lnTo>
                    <a:pt x="1527" y="11480"/>
                  </a:lnTo>
                  <a:lnTo>
                    <a:pt x="1781" y="13157"/>
                  </a:lnTo>
                  <a:lnTo>
                    <a:pt x="2138" y="14658"/>
                  </a:lnTo>
                  <a:lnTo>
                    <a:pt x="2545" y="16159"/>
                  </a:lnTo>
                  <a:lnTo>
                    <a:pt x="3003" y="17661"/>
                  </a:lnTo>
                  <a:lnTo>
                    <a:pt x="3156" y="18455"/>
                  </a:lnTo>
                  <a:lnTo>
                    <a:pt x="3410" y="19162"/>
                  </a:lnTo>
                  <a:lnTo>
                    <a:pt x="3664" y="19868"/>
                  </a:lnTo>
                  <a:lnTo>
                    <a:pt x="3868" y="20574"/>
                  </a:lnTo>
                  <a:lnTo>
                    <a:pt x="4072" y="21193"/>
                  </a:lnTo>
                  <a:lnTo>
                    <a:pt x="4326" y="21899"/>
                  </a:lnTo>
                  <a:lnTo>
                    <a:pt x="4580" y="22517"/>
                  </a:lnTo>
                  <a:lnTo>
                    <a:pt x="4886" y="23135"/>
                  </a:lnTo>
                  <a:lnTo>
                    <a:pt x="4937" y="23312"/>
                  </a:lnTo>
                  <a:lnTo>
                    <a:pt x="4988" y="23488"/>
                  </a:lnTo>
                  <a:lnTo>
                    <a:pt x="4937" y="23665"/>
                  </a:lnTo>
                  <a:lnTo>
                    <a:pt x="4886" y="23842"/>
                  </a:lnTo>
                  <a:lnTo>
                    <a:pt x="4530" y="23930"/>
                  </a:lnTo>
                  <a:lnTo>
                    <a:pt x="4275" y="24283"/>
                  </a:lnTo>
                  <a:lnTo>
                    <a:pt x="3970" y="24548"/>
                  </a:lnTo>
                  <a:lnTo>
                    <a:pt x="3614" y="24460"/>
                  </a:lnTo>
                  <a:lnTo>
                    <a:pt x="3308" y="24283"/>
                  </a:lnTo>
                  <a:lnTo>
                    <a:pt x="3105" y="24107"/>
                  </a:lnTo>
                  <a:lnTo>
                    <a:pt x="2901" y="23842"/>
                  </a:lnTo>
                  <a:lnTo>
                    <a:pt x="2748" y="23488"/>
                  </a:lnTo>
                  <a:lnTo>
                    <a:pt x="2596" y="23224"/>
                  </a:lnTo>
                  <a:lnTo>
                    <a:pt x="2443" y="22782"/>
                  </a:lnTo>
                  <a:lnTo>
                    <a:pt x="2290" y="22429"/>
                  </a:lnTo>
                  <a:lnTo>
                    <a:pt x="2087" y="22076"/>
                  </a:lnTo>
                  <a:lnTo>
                    <a:pt x="1781" y="21193"/>
                  </a:lnTo>
                  <a:lnTo>
                    <a:pt x="1578" y="20133"/>
                  </a:lnTo>
                  <a:lnTo>
                    <a:pt x="1374" y="19162"/>
                  </a:lnTo>
                  <a:lnTo>
                    <a:pt x="1120" y="18279"/>
                  </a:lnTo>
                  <a:lnTo>
                    <a:pt x="916" y="16071"/>
                  </a:lnTo>
                  <a:lnTo>
                    <a:pt x="662" y="13952"/>
                  </a:lnTo>
                  <a:lnTo>
                    <a:pt x="458" y="11744"/>
                  </a:lnTo>
                  <a:lnTo>
                    <a:pt x="407" y="9537"/>
                  </a:lnTo>
                  <a:lnTo>
                    <a:pt x="255" y="7241"/>
                  </a:lnTo>
                  <a:lnTo>
                    <a:pt x="153" y="4857"/>
                  </a:lnTo>
                  <a:lnTo>
                    <a:pt x="51" y="2561"/>
                  </a:lnTo>
                  <a:lnTo>
                    <a:pt x="0" y="265"/>
                  </a:lnTo>
                  <a:lnTo>
                    <a:pt x="51" y="89"/>
                  </a:lnTo>
                  <a:lnTo>
                    <a:pt x="102" y="1"/>
                  </a:lnTo>
                  <a:lnTo>
                    <a:pt x="204" y="1"/>
                  </a:lnTo>
                  <a:lnTo>
                    <a:pt x="306" y="1"/>
                  </a:lnTo>
                  <a:lnTo>
                    <a:pt x="458" y="530"/>
                  </a:lnTo>
                  <a:lnTo>
                    <a:pt x="560" y="1060"/>
                  </a:lnTo>
                  <a:lnTo>
                    <a:pt x="662" y="1590"/>
                  </a:lnTo>
                  <a:lnTo>
                    <a:pt x="764" y="212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2" name="Shape 772"/>
            <p:cNvSpPr/>
            <p:nvPr/>
          </p:nvSpPr>
          <p:spPr>
            <a:xfrm>
              <a:off x="681925" y="1452525"/>
              <a:ext cx="70000" cy="291425"/>
            </a:xfrm>
            <a:custGeom>
              <a:avLst/>
              <a:gdLst/>
              <a:ahLst/>
              <a:cxnLst/>
              <a:rect l="0" t="0" r="0" b="0"/>
              <a:pathLst>
                <a:path w="2800" h="11657" extrusionOk="0">
                  <a:moveTo>
                    <a:pt x="2799" y="354"/>
                  </a:moveTo>
                  <a:lnTo>
                    <a:pt x="2596" y="1502"/>
                  </a:lnTo>
                  <a:lnTo>
                    <a:pt x="2290" y="2561"/>
                  </a:lnTo>
                  <a:lnTo>
                    <a:pt x="1934" y="3621"/>
                  </a:lnTo>
                  <a:lnTo>
                    <a:pt x="1731" y="4857"/>
                  </a:lnTo>
                  <a:lnTo>
                    <a:pt x="1476" y="6535"/>
                  </a:lnTo>
                  <a:lnTo>
                    <a:pt x="1324" y="8212"/>
                  </a:lnTo>
                  <a:lnTo>
                    <a:pt x="1273" y="9890"/>
                  </a:lnTo>
                  <a:lnTo>
                    <a:pt x="1222" y="11656"/>
                  </a:lnTo>
                  <a:lnTo>
                    <a:pt x="967" y="11656"/>
                  </a:lnTo>
                  <a:lnTo>
                    <a:pt x="662" y="11656"/>
                  </a:lnTo>
                  <a:lnTo>
                    <a:pt x="407" y="11568"/>
                  </a:lnTo>
                  <a:lnTo>
                    <a:pt x="204" y="11126"/>
                  </a:lnTo>
                  <a:lnTo>
                    <a:pt x="0" y="9184"/>
                  </a:lnTo>
                  <a:lnTo>
                    <a:pt x="102" y="7329"/>
                  </a:lnTo>
                  <a:lnTo>
                    <a:pt x="407" y="5563"/>
                  </a:lnTo>
                  <a:lnTo>
                    <a:pt x="713" y="3797"/>
                  </a:lnTo>
                  <a:lnTo>
                    <a:pt x="865" y="3179"/>
                  </a:lnTo>
                  <a:lnTo>
                    <a:pt x="1018" y="2650"/>
                  </a:lnTo>
                  <a:lnTo>
                    <a:pt x="1222" y="2208"/>
                  </a:lnTo>
                  <a:lnTo>
                    <a:pt x="1425" y="1678"/>
                  </a:lnTo>
                  <a:lnTo>
                    <a:pt x="1629" y="1237"/>
                  </a:lnTo>
                  <a:lnTo>
                    <a:pt x="1883" y="795"/>
                  </a:lnTo>
                  <a:lnTo>
                    <a:pt x="2087" y="442"/>
                  </a:lnTo>
                  <a:lnTo>
                    <a:pt x="2341" y="1"/>
                  </a:lnTo>
                  <a:lnTo>
                    <a:pt x="2494" y="1"/>
                  </a:lnTo>
                  <a:lnTo>
                    <a:pt x="2647" y="1"/>
                  </a:lnTo>
                  <a:lnTo>
                    <a:pt x="2748" y="177"/>
                  </a:lnTo>
                  <a:lnTo>
                    <a:pt x="2799" y="35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3" name="Shape 773"/>
            <p:cNvSpPr/>
            <p:nvPr/>
          </p:nvSpPr>
          <p:spPr>
            <a:xfrm>
              <a:off x="1748075" y="1534200"/>
              <a:ext cx="59825" cy="348825"/>
            </a:xfrm>
            <a:custGeom>
              <a:avLst/>
              <a:gdLst/>
              <a:ahLst/>
              <a:cxnLst/>
              <a:rect l="0" t="0" r="0" b="0"/>
              <a:pathLst>
                <a:path w="2393" h="13953" extrusionOk="0">
                  <a:moveTo>
                    <a:pt x="2393" y="442"/>
                  </a:moveTo>
                  <a:lnTo>
                    <a:pt x="1935" y="3621"/>
                  </a:lnTo>
                  <a:lnTo>
                    <a:pt x="1578" y="6976"/>
                  </a:lnTo>
                  <a:lnTo>
                    <a:pt x="1375" y="10332"/>
                  </a:lnTo>
                  <a:lnTo>
                    <a:pt x="1273" y="13775"/>
                  </a:lnTo>
                  <a:lnTo>
                    <a:pt x="1171" y="13864"/>
                  </a:lnTo>
                  <a:lnTo>
                    <a:pt x="1069" y="13952"/>
                  </a:lnTo>
                  <a:lnTo>
                    <a:pt x="968" y="13952"/>
                  </a:lnTo>
                  <a:lnTo>
                    <a:pt x="866" y="13864"/>
                  </a:lnTo>
                  <a:lnTo>
                    <a:pt x="255" y="11568"/>
                  </a:lnTo>
                  <a:lnTo>
                    <a:pt x="1" y="9096"/>
                  </a:lnTo>
                  <a:lnTo>
                    <a:pt x="52" y="6535"/>
                  </a:lnTo>
                  <a:lnTo>
                    <a:pt x="459" y="4062"/>
                  </a:lnTo>
                  <a:lnTo>
                    <a:pt x="560" y="3533"/>
                  </a:lnTo>
                  <a:lnTo>
                    <a:pt x="662" y="2915"/>
                  </a:lnTo>
                  <a:lnTo>
                    <a:pt x="815" y="2296"/>
                  </a:lnTo>
                  <a:lnTo>
                    <a:pt x="1018" y="1855"/>
                  </a:lnTo>
                  <a:lnTo>
                    <a:pt x="1171" y="1325"/>
                  </a:lnTo>
                  <a:lnTo>
                    <a:pt x="1426" y="884"/>
                  </a:lnTo>
                  <a:lnTo>
                    <a:pt x="1731" y="442"/>
                  </a:lnTo>
                  <a:lnTo>
                    <a:pt x="1985" y="1"/>
                  </a:lnTo>
                  <a:lnTo>
                    <a:pt x="2087" y="1"/>
                  </a:lnTo>
                  <a:lnTo>
                    <a:pt x="2240" y="89"/>
                  </a:lnTo>
                  <a:lnTo>
                    <a:pt x="2342" y="266"/>
                  </a:lnTo>
                  <a:lnTo>
                    <a:pt x="2393" y="44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4" name="Shape 774"/>
            <p:cNvSpPr/>
            <p:nvPr/>
          </p:nvSpPr>
          <p:spPr>
            <a:xfrm>
              <a:off x="1800250" y="1584975"/>
              <a:ext cx="43275" cy="324525"/>
            </a:xfrm>
            <a:custGeom>
              <a:avLst/>
              <a:gdLst/>
              <a:ahLst/>
              <a:cxnLst/>
              <a:rect l="0" t="0" r="0" b="0"/>
              <a:pathLst>
                <a:path w="1731" h="12981" extrusionOk="0">
                  <a:moveTo>
                    <a:pt x="1730" y="1502"/>
                  </a:moveTo>
                  <a:lnTo>
                    <a:pt x="1527" y="3179"/>
                  </a:lnTo>
                  <a:lnTo>
                    <a:pt x="1425" y="4945"/>
                  </a:lnTo>
                  <a:lnTo>
                    <a:pt x="1374" y="6711"/>
                  </a:lnTo>
                  <a:lnTo>
                    <a:pt x="1272" y="8477"/>
                  </a:lnTo>
                  <a:lnTo>
                    <a:pt x="1222" y="8919"/>
                  </a:lnTo>
                  <a:lnTo>
                    <a:pt x="1222" y="9360"/>
                  </a:lnTo>
                  <a:lnTo>
                    <a:pt x="1222" y="9890"/>
                  </a:lnTo>
                  <a:lnTo>
                    <a:pt x="1323" y="10332"/>
                  </a:lnTo>
                  <a:lnTo>
                    <a:pt x="1476" y="12804"/>
                  </a:lnTo>
                  <a:lnTo>
                    <a:pt x="1323" y="12981"/>
                  </a:lnTo>
                  <a:lnTo>
                    <a:pt x="1120" y="12981"/>
                  </a:lnTo>
                  <a:lnTo>
                    <a:pt x="865" y="12981"/>
                  </a:lnTo>
                  <a:lnTo>
                    <a:pt x="713" y="12981"/>
                  </a:lnTo>
                  <a:lnTo>
                    <a:pt x="713" y="12716"/>
                  </a:lnTo>
                  <a:lnTo>
                    <a:pt x="611" y="12539"/>
                  </a:lnTo>
                  <a:lnTo>
                    <a:pt x="509" y="12363"/>
                  </a:lnTo>
                  <a:lnTo>
                    <a:pt x="407" y="12186"/>
                  </a:lnTo>
                  <a:lnTo>
                    <a:pt x="0" y="10155"/>
                  </a:lnTo>
                  <a:lnTo>
                    <a:pt x="0" y="7948"/>
                  </a:lnTo>
                  <a:lnTo>
                    <a:pt x="204" y="5740"/>
                  </a:lnTo>
                  <a:lnTo>
                    <a:pt x="306" y="3533"/>
                  </a:lnTo>
                  <a:lnTo>
                    <a:pt x="458" y="2738"/>
                  </a:lnTo>
                  <a:lnTo>
                    <a:pt x="662" y="1943"/>
                  </a:lnTo>
                  <a:lnTo>
                    <a:pt x="865" y="1237"/>
                  </a:lnTo>
                  <a:lnTo>
                    <a:pt x="1171" y="619"/>
                  </a:lnTo>
                  <a:lnTo>
                    <a:pt x="1222" y="265"/>
                  </a:lnTo>
                  <a:lnTo>
                    <a:pt x="1374" y="89"/>
                  </a:lnTo>
                  <a:lnTo>
                    <a:pt x="1527" y="1"/>
                  </a:lnTo>
                  <a:lnTo>
                    <a:pt x="1730" y="89"/>
                  </a:lnTo>
                  <a:lnTo>
                    <a:pt x="1730" y="150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5" name="Shape 775"/>
            <p:cNvSpPr/>
            <p:nvPr/>
          </p:nvSpPr>
          <p:spPr>
            <a:xfrm>
              <a:off x="1849850" y="1624700"/>
              <a:ext cx="44575" cy="333375"/>
            </a:xfrm>
            <a:custGeom>
              <a:avLst/>
              <a:gdLst/>
              <a:ahLst/>
              <a:cxnLst/>
              <a:rect l="0" t="0" r="0" b="0"/>
              <a:pathLst>
                <a:path w="1783" h="13335" extrusionOk="0">
                  <a:moveTo>
                    <a:pt x="1782" y="442"/>
                  </a:moveTo>
                  <a:lnTo>
                    <a:pt x="1629" y="2208"/>
                  </a:lnTo>
                  <a:lnTo>
                    <a:pt x="1477" y="3974"/>
                  </a:lnTo>
                  <a:lnTo>
                    <a:pt x="1375" y="5740"/>
                  </a:lnTo>
                  <a:lnTo>
                    <a:pt x="1324" y="7595"/>
                  </a:lnTo>
                  <a:lnTo>
                    <a:pt x="1324" y="9008"/>
                  </a:lnTo>
                  <a:lnTo>
                    <a:pt x="1324" y="10420"/>
                  </a:lnTo>
                  <a:lnTo>
                    <a:pt x="1273" y="11745"/>
                  </a:lnTo>
                  <a:lnTo>
                    <a:pt x="1273" y="12981"/>
                  </a:lnTo>
                  <a:lnTo>
                    <a:pt x="1171" y="13158"/>
                  </a:lnTo>
                  <a:lnTo>
                    <a:pt x="1070" y="13246"/>
                  </a:lnTo>
                  <a:lnTo>
                    <a:pt x="917" y="13334"/>
                  </a:lnTo>
                  <a:lnTo>
                    <a:pt x="764" y="13334"/>
                  </a:lnTo>
                  <a:lnTo>
                    <a:pt x="561" y="12893"/>
                  </a:lnTo>
                  <a:lnTo>
                    <a:pt x="459" y="12451"/>
                  </a:lnTo>
                  <a:lnTo>
                    <a:pt x="357" y="11921"/>
                  </a:lnTo>
                  <a:lnTo>
                    <a:pt x="255" y="11392"/>
                  </a:lnTo>
                  <a:lnTo>
                    <a:pt x="103" y="9184"/>
                  </a:lnTo>
                  <a:lnTo>
                    <a:pt x="1" y="6800"/>
                  </a:lnTo>
                  <a:lnTo>
                    <a:pt x="103" y="4504"/>
                  </a:lnTo>
                  <a:lnTo>
                    <a:pt x="510" y="2385"/>
                  </a:lnTo>
                  <a:lnTo>
                    <a:pt x="713" y="1767"/>
                  </a:lnTo>
                  <a:lnTo>
                    <a:pt x="917" y="1149"/>
                  </a:lnTo>
                  <a:lnTo>
                    <a:pt x="1171" y="531"/>
                  </a:lnTo>
                  <a:lnTo>
                    <a:pt x="1426" y="1"/>
                  </a:lnTo>
                  <a:lnTo>
                    <a:pt x="1579" y="1"/>
                  </a:lnTo>
                  <a:lnTo>
                    <a:pt x="1680" y="89"/>
                  </a:lnTo>
                  <a:lnTo>
                    <a:pt x="1731" y="266"/>
                  </a:lnTo>
                  <a:lnTo>
                    <a:pt x="1782" y="44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6" name="Shape 776"/>
            <p:cNvSpPr/>
            <p:nvPr/>
          </p:nvSpPr>
          <p:spPr>
            <a:xfrm>
              <a:off x="1900750" y="1631325"/>
              <a:ext cx="43275" cy="335575"/>
            </a:xfrm>
            <a:custGeom>
              <a:avLst/>
              <a:gdLst/>
              <a:ahLst/>
              <a:cxnLst/>
              <a:rect l="0" t="0" r="0" b="0"/>
              <a:pathLst>
                <a:path w="1731" h="13423" extrusionOk="0">
                  <a:moveTo>
                    <a:pt x="1731" y="531"/>
                  </a:moveTo>
                  <a:lnTo>
                    <a:pt x="1578" y="3709"/>
                  </a:lnTo>
                  <a:lnTo>
                    <a:pt x="1476" y="6888"/>
                  </a:lnTo>
                  <a:lnTo>
                    <a:pt x="1324" y="10067"/>
                  </a:lnTo>
                  <a:lnTo>
                    <a:pt x="1273" y="13246"/>
                  </a:lnTo>
                  <a:lnTo>
                    <a:pt x="1171" y="13423"/>
                  </a:lnTo>
                  <a:lnTo>
                    <a:pt x="1069" y="13423"/>
                  </a:lnTo>
                  <a:lnTo>
                    <a:pt x="917" y="13334"/>
                  </a:lnTo>
                  <a:lnTo>
                    <a:pt x="815" y="13246"/>
                  </a:lnTo>
                  <a:lnTo>
                    <a:pt x="153" y="10862"/>
                  </a:lnTo>
                  <a:lnTo>
                    <a:pt x="1" y="8036"/>
                  </a:lnTo>
                  <a:lnTo>
                    <a:pt x="153" y="5122"/>
                  </a:lnTo>
                  <a:lnTo>
                    <a:pt x="611" y="2385"/>
                  </a:lnTo>
                  <a:lnTo>
                    <a:pt x="662" y="1855"/>
                  </a:lnTo>
                  <a:lnTo>
                    <a:pt x="815" y="1325"/>
                  </a:lnTo>
                  <a:lnTo>
                    <a:pt x="917" y="884"/>
                  </a:lnTo>
                  <a:lnTo>
                    <a:pt x="1069" y="354"/>
                  </a:lnTo>
                  <a:lnTo>
                    <a:pt x="1222" y="89"/>
                  </a:lnTo>
                  <a:lnTo>
                    <a:pt x="1476" y="1"/>
                  </a:lnTo>
                  <a:lnTo>
                    <a:pt x="1629" y="177"/>
                  </a:lnTo>
                  <a:lnTo>
                    <a:pt x="1731" y="53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7" name="Shape 777"/>
            <p:cNvSpPr/>
            <p:nvPr/>
          </p:nvSpPr>
          <p:spPr>
            <a:xfrm>
              <a:off x="496175" y="1739500"/>
              <a:ext cx="204850" cy="132475"/>
            </a:xfrm>
            <a:custGeom>
              <a:avLst/>
              <a:gdLst/>
              <a:ahLst/>
              <a:cxnLst/>
              <a:rect l="0" t="0" r="0" b="0"/>
              <a:pathLst>
                <a:path w="8194" h="5299" extrusionOk="0">
                  <a:moveTo>
                    <a:pt x="7888" y="1502"/>
                  </a:moveTo>
                  <a:lnTo>
                    <a:pt x="7990" y="1767"/>
                  </a:lnTo>
                  <a:lnTo>
                    <a:pt x="8092" y="1943"/>
                  </a:lnTo>
                  <a:lnTo>
                    <a:pt x="8194" y="2120"/>
                  </a:lnTo>
                  <a:lnTo>
                    <a:pt x="8143" y="2473"/>
                  </a:lnTo>
                  <a:lnTo>
                    <a:pt x="7990" y="2738"/>
                  </a:lnTo>
                  <a:lnTo>
                    <a:pt x="7787" y="2650"/>
                  </a:lnTo>
                  <a:lnTo>
                    <a:pt x="7532" y="2561"/>
                  </a:lnTo>
                  <a:lnTo>
                    <a:pt x="7329" y="2650"/>
                  </a:lnTo>
                  <a:lnTo>
                    <a:pt x="7125" y="2561"/>
                  </a:lnTo>
                  <a:lnTo>
                    <a:pt x="6871" y="2473"/>
                  </a:lnTo>
                  <a:lnTo>
                    <a:pt x="6667" y="2385"/>
                  </a:lnTo>
                  <a:lnTo>
                    <a:pt x="6413" y="2296"/>
                  </a:lnTo>
                  <a:lnTo>
                    <a:pt x="6209" y="2296"/>
                  </a:lnTo>
                  <a:lnTo>
                    <a:pt x="5955" y="2208"/>
                  </a:lnTo>
                  <a:lnTo>
                    <a:pt x="5751" y="2120"/>
                  </a:lnTo>
                  <a:lnTo>
                    <a:pt x="5497" y="2031"/>
                  </a:lnTo>
                  <a:lnTo>
                    <a:pt x="5344" y="2120"/>
                  </a:lnTo>
                  <a:lnTo>
                    <a:pt x="5191" y="2120"/>
                  </a:lnTo>
                  <a:lnTo>
                    <a:pt x="5038" y="2031"/>
                  </a:lnTo>
                  <a:lnTo>
                    <a:pt x="4886" y="2031"/>
                  </a:lnTo>
                  <a:lnTo>
                    <a:pt x="4479" y="2208"/>
                  </a:lnTo>
                  <a:lnTo>
                    <a:pt x="4021" y="2385"/>
                  </a:lnTo>
                  <a:lnTo>
                    <a:pt x="3614" y="2650"/>
                  </a:lnTo>
                  <a:lnTo>
                    <a:pt x="3206" y="2826"/>
                  </a:lnTo>
                  <a:lnTo>
                    <a:pt x="2799" y="3091"/>
                  </a:lnTo>
                  <a:lnTo>
                    <a:pt x="2392" y="3356"/>
                  </a:lnTo>
                  <a:lnTo>
                    <a:pt x="1985" y="3621"/>
                  </a:lnTo>
                  <a:lnTo>
                    <a:pt x="1578" y="3974"/>
                  </a:lnTo>
                  <a:lnTo>
                    <a:pt x="1273" y="4327"/>
                  </a:lnTo>
                  <a:lnTo>
                    <a:pt x="1018" y="4592"/>
                  </a:lnTo>
                  <a:lnTo>
                    <a:pt x="764" y="4945"/>
                  </a:lnTo>
                  <a:lnTo>
                    <a:pt x="509" y="5299"/>
                  </a:lnTo>
                  <a:lnTo>
                    <a:pt x="407" y="5210"/>
                  </a:lnTo>
                  <a:lnTo>
                    <a:pt x="306" y="5122"/>
                  </a:lnTo>
                  <a:lnTo>
                    <a:pt x="255" y="4945"/>
                  </a:lnTo>
                  <a:lnTo>
                    <a:pt x="204" y="4680"/>
                  </a:lnTo>
                  <a:lnTo>
                    <a:pt x="204" y="3974"/>
                  </a:lnTo>
                  <a:lnTo>
                    <a:pt x="51" y="3179"/>
                  </a:lnTo>
                  <a:lnTo>
                    <a:pt x="0" y="2473"/>
                  </a:lnTo>
                  <a:lnTo>
                    <a:pt x="306" y="1767"/>
                  </a:lnTo>
                  <a:lnTo>
                    <a:pt x="713" y="1148"/>
                  </a:lnTo>
                  <a:lnTo>
                    <a:pt x="1222" y="619"/>
                  </a:lnTo>
                  <a:lnTo>
                    <a:pt x="1731" y="354"/>
                  </a:lnTo>
                  <a:lnTo>
                    <a:pt x="2341" y="89"/>
                  </a:lnTo>
                  <a:lnTo>
                    <a:pt x="2952" y="1"/>
                  </a:lnTo>
                  <a:lnTo>
                    <a:pt x="3563" y="1"/>
                  </a:lnTo>
                  <a:lnTo>
                    <a:pt x="4122" y="1"/>
                  </a:lnTo>
                  <a:lnTo>
                    <a:pt x="4733" y="89"/>
                  </a:lnTo>
                  <a:lnTo>
                    <a:pt x="5140" y="177"/>
                  </a:lnTo>
                  <a:lnTo>
                    <a:pt x="5547" y="265"/>
                  </a:lnTo>
                  <a:lnTo>
                    <a:pt x="5955" y="442"/>
                  </a:lnTo>
                  <a:lnTo>
                    <a:pt x="6311" y="619"/>
                  </a:lnTo>
                  <a:lnTo>
                    <a:pt x="6718" y="795"/>
                  </a:lnTo>
                  <a:lnTo>
                    <a:pt x="7125" y="1060"/>
                  </a:lnTo>
                  <a:lnTo>
                    <a:pt x="7481" y="1237"/>
                  </a:lnTo>
                  <a:lnTo>
                    <a:pt x="7888" y="150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8" name="Shape 778"/>
            <p:cNvSpPr/>
            <p:nvPr/>
          </p:nvSpPr>
          <p:spPr>
            <a:xfrm>
              <a:off x="1201000" y="1743925"/>
              <a:ext cx="221400" cy="105975"/>
            </a:xfrm>
            <a:custGeom>
              <a:avLst/>
              <a:gdLst/>
              <a:ahLst/>
              <a:cxnLst/>
              <a:rect l="0" t="0" r="0" b="0"/>
              <a:pathLst>
                <a:path w="8856" h="4239" extrusionOk="0">
                  <a:moveTo>
                    <a:pt x="1375" y="795"/>
                  </a:moveTo>
                  <a:lnTo>
                    <a:pt x="1578" y="1325"/>
                  </a:lnTo>
                  <a:lnTo>
                    <a:pt x="1935" y="1325"/>
                  </a:lnTo>
                  <a:lnTo>
                    <a:pt x="2342" y="1060"/>
                  </a:lnTo>
                  <a:lnTo>
                    <a:pt x="2749" y="1060"/>
                  </a:lnTo>
                  <a:lnTo>
                    <a:pt x="3359" y="883"/>
                  </a:lnTo>
                  <a:lnTo>
                    <a:pt x="3970" y="795"/>
                  </a:lnTo>
                  <a:lnTo>
                    <a:pt x="4581" y="795"/>
                  </a:lnTo>
                  <a:lnTo>
                    <a:pt x="5242" y="883"/>
                  </a:lnTo>
                  <a:lnTo>
                    <a:pt x="5853" y="883"/>
                  </a:lnTo>
                  <a:lnTo>
                    <a:pt x="6515" y="971"/>
                  </a:lnTo>
                  <a:lnTo>
                    <a:pt x="7125" y="1060"/>
                  </a:lnTo>
                  <a:lnTo>
                    <a:pt x="7736" y="1060"/>
                  </a:lnTo>
                  <a:lnTo>
                    <a:pt x="8041" y="1236"/>
                  </a:lnTo>
                  <a:lnTo>
                    <a:pt x="8347" y="1501"/>
                  </a:lnTo>
                  <a:lnTo>
                    <a:pt x="8601" y="1766"/>
                  </a:lnTo>
                  <a:lnTo>
                    <a:pt x="8856" y="2119"/>
                  </a:lnTo>
                  <a:lnTo>
                    <a:pt x="8805" y="2384"/>
                  </a:lnTo>
                  <a:lnTo>
                    <a:pt x="8703" y="2561"/>
                  </a:lnTo>
                  <a:lnTo>
                    <a:pt x="8550" y="2737"/>
                  </a:lnTo>
                  <a:lnTo>
                    <a:pt x="8398" y="2826"/>
                  </a:lnTo>
                  <a:lnTo>
                    <a:pt x="7583" y="2737"/>
                  </a:lnTo>
                  <a:lnTo>
                    <a:pt x="6769" y="2649"/>
                  </a:lnTo>
                  <a:lnTo>
                    <a:pt x="5955" y="2649"/>
                  </a:lnTo>
                  <a:lnTo>
                    <a:pt x="5141" y="2737"/>
                  </a:lnTo>
                  <a:lnTo>
                    <a:pt x="4276" y="2826"/>
                  </a:lnTo>
                  <a:lnTo>
                    <a:pt x="3461" y="3002"/>
                  </a:lnTo>
                  <a:lnTo>
                    <a:pt x="2698" y="3179"/>
                  </a:lnTo>
                  <a:lnTo>
                    <a:pt x="1884" y="3444"/>
                  </a:lnTo>
                  <a:lnTo>
                    <a:pt x="1680" y="3532"/>
                  </a:lnTo>
                  <a:lnTo>
                    <a:pt x="1426" y="3620"/>
                  </a:lnTo>
                  <a:lnTo>
                    <a:pt x="1222" y="3797"/>
                  </a:lnTo>
                  <a:lnTo>
                    <a:pt x="1069" y="3885"/>
                  </a:lnTo>
                  <a:lnTo>
                    <a:pt x="866" y="4062"/>
                  </a:lnTo>
                  <a:lnTo>
                    <a:pt x="662" y="4150"/>
                  </a:lnTo>
                  <a:lnTo>
                    <a:pt x="408" y="4239"/>
                  </a:lnTo>
                  <a:lnTo>
                    <a:pt x="204" y="4239"/>
                  </a:lnTo>
                  <a:lnTo>
                    <a:pt x="52" y="4062"/>
                  </a:lnTo>
                  <a:lnTo>
                    <a:pt x="1" y="3709"/>
                  </a:lnTo>
                  <a:lnTo>
                    <a:pt x="52" y="3444"/>
                  </a:lnTo>
                  <a:lnTo>
                    <a:pt x="52" y="3179"/>
                  </a:lnTo>
                  <a:lnTo>
                    <a:pt x="255" y="2561"/>
                  </a:lnTo>
                  <a:lnTo>
                    <a:pt x="459" y="2031"/>
                  </a:lnTo>
                  <a:lnTo>
                    <a:pt x="611" y="1413"/>
                  </a:lnTo>
                  <a:lnTo>
                    <a:pt x="561" y="707"/>
                  </a:lnTo>
                  <a:lnTo>
                    <a:pt x="611" y="530"/>
                  </a:lnTo>
                  <a:lnTo>
                    <a:pt x="611" y="353"/>
                  </a:lnTo>
                  <a:lnTo>
                    <a:pt x="662" y="177"/>
                  </a:lnTo>
                  <a:lnTo>
                    <a:pt x="764" y="0"/>
                  </a:lnTo>
                  <a:lnTo>
                    <a:pt x="1019" y="0"/>
                  </a:lnTo>
                  <a:lnTo>
                    <a:pt x="1171" y="265"/>
                  </a:lnTo>
                  <a:lnTo>
                    <a:pt x="1222" y="530"/>
                  </a:lnTo>
                  <a:lnTo>
                    <a:pt x="1375" y="79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79" name="Shape 779"/>
            <p:cNvSpPr/>
            <p:nvPr/>
          </p:nvSpPr>
          <p:spPr>
            <a:xfrm>
              <a:off x="1459275" y="1774825"/>
              <a:ext cx="515300" cy="337775"/>
            </a:xfrm>
            <a:custGeom>
              <a:avLst/>
              <a:gdLst/>
              <a:ahLst/>
              <a:cxnLst/>
              <a:rect l="0" t="0" r="0" b="0"/>
              <a:pathLst>
                <a:path w="20612" h="13511" extrusionOk="0">
                  <a:moveTo>
                    <a:pt x="1120" y="972"/>
                  </a:moveTo>
                  <a:lnTo>
                    <a:pt x="1782" y="1325"/>
                  </a:lnTo>
                  <a:lnTo>
                    <a:pt x="2443" y="1678"/>
                  </a:lnTo>
                  <a:lnTo>
                    <a:pt x="3054" y="2208"/>
                  </a:lnTo>
                  <a:lnTo>
                    <a:pt x="3665" y="2649"/>
                  </a:lnTo>
                  <a:lnTo>
                    <a:pt x="4224" y="3179"/>
                  </a:lnTo>
                  <a:lnTo>
                    <a:pt x="4835" y="3532"/>
                  </a:lnTo>
                  <a:lnTo>
                    <a:pt x="5497" y="3886"/>
                  </a:lnTo>
                  <a:lnTo>
                    <a:pt x="6158" y="4150"/>
                  </a:lnTo>
                  <a:lnTo>
                    <a:pt x="6514" y="4415"/>
                  </a:lnTo>
                  <a:lnTo>
                    <a:pt x="6820" y="4680"/>
                  </a:lnTo>
                  <a:lnTo>
                    <a:pt x="7176" y="4945"/>
                  </a:lnTo>
                  <a:lnTo>
                    <a:pt x="7532" y="5122"/>
                  </a:lnTo>
                  <a:lnTo>
                    <a:pt x="7838" y="5387"/>
                  </a:lnTo>
                  <a:lnTo>
                    <a:pt x="8194" y="5652"/>
                  </a:lnTo>
                  <a:lnTo>
                    <a:pt x="8550" y="5916"/>
                  </a:lnTo>
                  <a:lnTo>
                    <a:pt x="8906" y="6181"/>
                  </a:lnTo>
                  <a:lnTo>
                    <a:pt x="9161" y="6270"/>
                  </a:lnTo>
                  <a:lnTo>
                    <a:pt x="9466" y="6358"/>
                  </a:lnTo>
                  <a:lnTo>
                    <a:pt x="9721" y="6535"/>
                  </a:lnTo>
                  <a:lnTo>
                    <a:pt x="9975" y="6623"/>
                  </a:lnTo>
                  <a:lnTo>
                    <a:pt x="10230" y="6799"/>
                  </a:lnTo>
                  <a:lnTo>
                    <a:pt x="10484" y="7064"/>
                  </a:lnTo>
                  <a:lnTo>
                    <a:pt x="10789" y="7241"/>
                  </a:lnTo>
                  <a:lnTo>
                    <a:pt x="11044" y="7418"/>
                  </a:lnTo>
                  <a:lnTo>
                    <a:pt x="11604" y="7683"/>
                  </a:lnTo>
                  <a:lnTo>
                    <a:pt x="12214" y="8036"/>
                  </a:lnTo>
                  <a:lnTo>
                    <a:pt x="12774" y="8389"/>
                  </a:lnTo>
                  <a:lnTo>
                    <a:pt x="13334" y="8654"/>
                  </a:lnTo>
                  <a:lnTo>
                    <a:pt x="13945" y="9007"/>
                  </a:lnTo>
                  <a:lnTo>
                    <a:pt x="14504" y="9360"/>
                  </a:lnTo>
                  <a:lnTo>
                    <a:pt x="15115" y="9625"/>
                  </a:lnTo>
                  <a:lnTo>
                    <a:pt x="15726" y="9890"/>
                  </a:lnTo>
                  <a:lnTo>
                    <a:pt x="16235" y="10332"/>
                  </a:lnTo>
                  <a:lnTo>
                    <a:pt x="16744" y="10685"/>
                  </a:lnTo>
                  <a:lnTo>
                    <a:pt x="17303" y="10950"/>
                  </a:lnTo>
                  <a:lnTo>
                    <a:pt x="17863" y="11215"/>
                  </a:lnTo>
                  <a:lnTo>
                    <a:pt x="18372" y="11479"/>
                  </a:lnTo>
                  <a:lnTo>
                    <a:pt x="18932" y="11744"/>
                  </a:lnTo>
                  <a:lnTo>
                    <a:pt x="19441" y="12098"/>
                  </a:lnTo>
                  <a:lnTo>
                    <a:pt x="19950" y="12451"/>
                  </a:lnTo>
                  <a:lnTo>
                    <a:pt x="20102" y="12451"/>
                  </a:lnTo>
                  <a:lnTo>
                    <a:pt x="20204" y="12539"/>
                  </a:lnTo>
                  <a:lnTo>
                    <a:pt x="20357" y="12716"/>
                  </a:lnTo>
                  <a:lnTo>
                    <a:pt x="20459" y="12804"/>
                  </a:lnTo>
                  <a:lnTo>
                    <a:pt x="20560" y="12981"/>
                  </a:lnTo>
                  <a:lnTo>
                    <a:pt x="20611" y="13157"/>
                  </a:lnTo>
                  <a:lnTo>
                    <a:pt x="20611" y="13422"/>
                  </a:lnTo>
                  <a:lnTo>
                    <a:pt x="20459" y="13510"/>
                  </a:lnTo>
                  <a:lnTo>
                    <a:pt x="19899" y="13510"/>
                  </a:lnTo>
                  <a:lnTo>
                    <a:pt x="19339" y="13422"/>
                  </a:lnTo>
                  <a:lnTo>
                    <a:pt x="18779" y="13245"/>
                  </a:lnTo>
                  <a:lnTo>
                    <a:pt x="18219" y="12981"/>
                  </a:lnTo>
                  <a:lnTo>
                    <a:pt x="17710" y="12804"/>
                  </a:lnTo>
                  <a:lnTo>
                    <a:pt x="17151" y="12539"/>
                  </a:lnTo>
                  <a:lnTo>
                    <a:pt x="16642" y="12274"/>
                  </a:lnTo>
                  <a:lnTo>
                    <a:pt x="16082" y="12009"/>
                  </a:lnTo>
                  <a:lnTo>
                    <a:pt x="15522" y="11744"/>
                  </a:lnTo>
                  <a:lnTo>
                    <a:pt x="15013" y="11479"/>
                  </a:lnTo>
                  <a:lnTo>
                    <a:pt x="14453" y="11215"/>
                  </a:lnTo>
                  <a:lnTo>
                    <a:pt x="13894" y="10861"/>
                  </a:lnTo>
                  <a:lnTo>
                    <a:pt x="13283" y="10596"/>
                  </a:lnTo>
                  <a:lnTo>
                    <a:pt x="12723" y="10332"/>
                  </a:lnTo>
                  <a:lnTo>
                    <a:pt x="12214" y="10067"/>
                  </a:lnTo>
                  <a:lnTo>
                    <a:pt x="11654" y="9802"/>
                  </a:lnTo>
                  <a:lnTo>
                    <a:pt x="11451" y="9625"/>
                  </a:lnTo>
                  <a:lnTo>
                    <a:pt x="11247" y="9449"/>
                  </a:lnTo>
                  <a:lnTo>
                    <a:pt x="11044" y="9360"/>
                  </a:lnTo>
                  <a:lnTo>
                    <a:pt x="10840" y="9184"/>
                  </a:lnTo>
                  <a:lnTo>
                    <a:pt x="10586" y="9095"/>
                  </a:lnTo>
                  <a:lnTo>
                    <a:pt x="10382" y="9007"/>
                  </a:lnTo>
                  <a:lnTo>
                    <a:pt x="10179" y="8830"/>
                  </a:lnTo>
                  <a:lnTo>
                    <a:pt x="9975" y="8742"/>
                  </a:lnTo>
                  <a:lnTo>
                    <a:pt x="9059" y="8301"/>
                  </a:lnTo>
                  <a:lnTo>
                    <a:pt x="8194" y="7771"/>
                  </a:lnTo>
                  <a:lnTo>
                    <a:pt x="7329" y="7329"/>
                  </a:lnTo>
                  <a:lnTo>
                    <a:pt x="6464" y="6799"/>
                  </a:lnTo>
                  <a:lnTo>
                    <a:pt x="5598" y="6270"/>
                  </a:lnTo>
                  <a:lnTo>
                    <a:pt x="4733" y="5740"/>
                  </a:lnTo>
                  <a:lnTo>
                    <a:pt x="3868" y="5122"/>
                  </a:lnTo>
                  <a:lnTo>
                    <a:pt x="3054" y="4504"/>
                  </a:lnTo>
                  <a:lnTo>
                    <a:pt x="2596" y="4150"/>
                  </a:lnTo>
                  <a:lnTo>
                    <a:pt x="2087" y="3797"/>
                  </a:lnTo>
                  <a:lnTo>
                    <a:pt x="1629" y="3444"/>
                  </a:lnTo>
                  <a:lnTo>
                    <a:pt x="1120" y="3003"/>
                  </a:lnTo>
                  <a:lnTo>
                    <a:pt x="713" y="2561"/>
                  </a:lnTo>
                  <a:lnTo>
                    <a:pt x="357" y="2031"/>
                  </a:lnTo>
                  <a:lnTo>
                    <a:pt x="102" y="1237"/>
                  </a:lnTo>
                  <a:lnTo>
                    <a:pt x="1" y="265"/>
                  </a:lnTo>
                  <a:lnTo>
                    <a:pt x="102" y="0"/>
                  </a:lnTo>
                  <a:lnTo>
                    <a:pt x="255" y="0"/>
                  </a:lnTo>
                  <a:lnTo>
                    <a:pt x="357" y="89"/>
                  </a:lnTo>
                  <a:lnTo>
                    <a:pt x="459" y="265"/>
                  </a:lnTo>
                  <a:lnTo>
                    <a:pt x="1120" y="97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0" name="Shape 780"/>
            <p:cNvSpPr/>
            <p:nvPr/>
          </p:nvSpPr>
          <p:spPr>
            <a:xfrm>
              <a:off x="2367675" y="1785850"/>
              <a:ext cx="208675" cy="236225"/>
            </a:xfrm>
            <a:custGeom>
              <a:avLst/>
              <a:gdLst/>
              <a:ahLst/>
              <a:cxnLst/>
              <a:rect l="0" t="0" r="0" b="0"/>
              <a:pathLst>
                <a:path w="8347" h="9449" extrusionOk="0">
                  <a:moveTo>
                    <a:pt x="8346" y="1149"/>
                  </a:moveTo>
                  <a:lnTo>
                    <a:pt x="8296" y="2385"/>
                  </a:lnTo>
                  <a:lnTo>
                    <a:pt x="8245" y="3533"/>
                  </a:lnTo>
                  <a:lnTo>
                    <a:pt x="8092" y="4681"/>
                  </a:lnTo>
                  <a:lnTo>
                    <a:pt x="7787" y="5652"/>
                  </a:lnTo>
                  <a:lnTo>
                    <a:pt x="7481" y="6005"/>
                  </a:lnTo>
                  <a:lnTo>
                    <a:pt x="7176" y="6270"/>
                  </a:lnTo>
                  <a:lnTo>
                    <a:pt x="6820" y="6447"/>
                  </a:lnTo>
                  <a:lnTo>
                    <a:pt x="6463" y="6623"/>
                  </a:lnTo>
                  <a:lnTo>
                    <a:pt x="6107" y="6800"/>
                  </a:lnTo>
                  <a:lnTo>
                    <a:pt x="5751" y="6977"/>
                  </a:lnTo>
                  <a:lnTo>
                    <a:pt x="5395" y="7153"/>
                  </a:lnTo>
                  <a:lnTo>
                    <a:pt x="5039" y="7330"/>
                  </a:lnTo>
                  <a:lnTo>
                    <a:pt x="4530" y="7595"/>
                  </a:lnTo>
                  <a:lnTo>
                    <a:pt x="4021" y="7771"/>
                  </a:lnTo>
                  <a:lnTo>
                    <a:pt x="3512" y="8036"/>
                  </a:lnTo>
                  <a:lnTo>
                    <a:pt x="3003" y="8301"/>
                  </a:lnTo>
                  <a:lnTo>
                    <a:pt x="2494" y="8566"/>
                  </a:lnTo>
                  <a:lnTo>
                    <a:pt x="1985" y="8831"/>
                  </a:lnTo>
                  <a:lnTo>
                    <a:pt x="1476" y="9096"/>
                  </a:lnTo>
                  <a:lnTo>
                    <a:pt x="967" y="9361"/>
                  </a:lnTo>
                  <a:lnTo>
                    <a:pt x="662" y="9449"/>
                  </a:lnTo>
                  <a:lnTo>
                    <a:pt x="408" y="9361"/>
                  </a:lnTo>
                  <a:lnTo>
                    <a:pt x="204" y="9096"/>
                  </a:lnTo>
                  <a:lnTo>
                    <a:pt x="0" y="8831"/>
                  </a:lnTo>
                  <a:lnTo>
                    <a:pt x="102" y="8478"/>
                  </a:lnTo>
                  <a:lnTo>
                    <a:pt x="255" y="8213"/>
                  </a:lnTo>
                  <a:lnTo>
                    <a:pt x="408" y="8036"/>
                  </a:lnTo>
                  <a:lnTo>
                    <a:pt x="611" y="7860"/>
                  </a:lnTo>
                  <a:lnTo>
                    <a:pt x="866" y="7860"/>
                  </a:lnTo>
                  <a:lnTo>
                    <a:pt x="1120" y="7771"/>
                  </a:lnTo>
                  <a:lnTo>
                    <a:pt x="1324" y="7683"/>
                  </a:lnTo>
                  <a:lnTo>
                    <a:pt x="1527" y="7506"/>
                  </a:lnTo>
                  <a:lnTo>
                    <a:pt x="2036" y="7242"/>
                  </a:lnTo>
                  <a:lnTo>
                    <a:pt x="2545" y="6977"/>
                  </a:lnTo>
                  <a:lnTo>
                    <a:pt x="3054" y="6712"/>
                  </a:lnTo>
                  <a:lnTo>
                    <a:pt x="3563" y="6358"/>
                  </a:lnTo>
                  <a:lnTo>
                    <a:pt x="4072" y="6094"/>
                  </a:lnTo>
                  <a:lnTo>
                    <a:pt x="4581" y="5740"/>
                  </a:lnTo>
                  <a:lnTo>
                    <a:pt x="5089" y="5387"/>
                  </a:lnTo>
                  <a:lnTo>
                    <a:pt x="5547" y="4946"/>
                  </a:lnTo>
                  <a:lnTo>
                    <a:pt x="5802" y="4592"/>
                  </a:lnTo>
                  <a:lnTo>
                    <a:pt x="6107" y="4239"/>
                  </a:lnTo>
                  <a:lnTo>
                    <a:pt x="6413" y="3974"/>
                  </a:lnTo>
                  <a:lnTo>
                    <a:pt x="6718" y="3533"/>
                  </a:lnTo>
                  <a:lnTo>
                    <a:pt x="6972" y="3091"/>
                  </a:lnTo>
                  <a:lnTo>
                    <a:pt x="7176" y="2650"/>
                  </a:lnTo>
                  <a:lnTo>
                    <a:pt x="7380" y="2120"/>
                  </a:lnTo>
                  <a:lnTo>
                    <a:pt x="7481" y="1502"/>
                  </a:lnTo>
                  <a:lnTo>
                    <a:pt x="7685" y="1060"/>
                  </a:lnTo>
                  <a:lnTo>
                    <a:pt x="7787" y="442"/>
                  </a:lnTo>
                  <a:lnTo>
                    <a:pt x="7888" y="1"/>
                  </a:lnTo>
                  <a:lnTo>
                    <a:pt x="8245" y="1"/>
                  </a:lnTo>
                  <a:lnTo>
                    <a:pt x="8346" y="114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1" name="Shape 781"/>
            <p:cNvSpPr/>
            <p:nvPr/>
          </p:nvSpPr>
          <p:spPr>
            <a:xfrm>
              <a:off x="2212450" y="1799100"/>
              <a:ext cx="132350" cy="209750"/>
            </a:xfrm>
            <a:custGeom>
              <a:avLst/>
              <a:gdLst/>
              <a:ahLst/>
              <a:cxnLst/>
              <a:rect l="0" t="0" r="0" b="0"/>
              <a:pathLst>
                <a:path w="5294" h="8390" extrusionOk="0">
                  <a:moveTo>
                    <a:pt x="5192" y="1502"/>
                  </a:moveTo>
                  <a:lnTo>
                    <a:pt x="5293" y="2473"/>
                  </a:lnTo>
                  <a:lnTo>
                    <a:pt x="5293" y="3356"/>
                  </a:lnTo>
                  <a:lnTo>
                    <a:pt x="5090" y="4239"/>
                  </a:lnTo>
                  <a:lnTo>
                    <a:pt x="4886" y="5034"/>
                  </a:lnTo>
                  <a:lnTo>
                    <a:pt x="4734" y="4945"/>
                  </a:lnTo>
                  <a:lnTo>
                    <a:pt x="4581" y="4857"/>
                  </a:lnTo>
                  <a:lnTo>
                    <a:pt x="4428" y="4681"/>
                  </a:lnTo>
                  <a:lnTo>
                    <a:pt x="4326" y="4416"/>
                  </a:lnTo>
                  <a:lnTo>
                    <a:pt x="4326" y="3974"/>
                  </a:lnTo>
                  <a:lnTo>
                    <a:pt x="4276" y="3444"/>
                  </a:lnTo>
                  <a:lnTo>
                    <a:pt x="4276" y="3003"/>
                  </a:lnTo>
                  <a:lnTo>
                    <a:pt x="4174" y="2561"/>
                  </a:lnTo>
                  <a:lnTo>
                    <a:pt x="4021" y="2296"/>
                  </a:lnTo>
                  <a:lnTo>
                    <a:pt x="3818" y="2032"/>
                  </a:lnTo>
                  <a:lnTo>
                    <a:pt x="3563" y="1943"/>
                  </a:lnTo>
                  <a:lnTo>
                    <a:pt x="3309" y="2032"/>
                  </a:lnTo>
                  <a:lnTo>
                    <a:pt x="3054" y="2208"/>
                  </a:lnTo>
                  <a:lnTo>
                    <a:pt x="2749" y="2296"/>
                  </a:lnTo>
                  <a:lnTo>
                    <a:pt x="2443" y="2296"/>
                  </a:lnTo>
                  <a:lnTo>
                    <a:pt x="2138" y="2385"/>
                  </a:lnTo>
                  <a:lnTo>
                    <a:pt x="1884" y="2473"/>
                  </a:lnTo>
                  <a:lnTo>
                    <a:pt x="1629" y="2561"/>
                  </a:lnTo>
                  <a:lnTo>
                    <a:pt x="1426" y="2826"/>
                  </a:lnTo>
                  <a:lnTo>
                    <a:pt x="1273" y="3268"/>
                  </a:lnTo>
                  <a:lnTo>
                    <a:pt x="1171" y="4504"/>
                  </a:lnTo>
                  <a:lnTo>
                    <a:pt x="1069" y="5740"/>
                  </a:lnTo>
                  <a:lnTo>
                    <a:pt x="1019" y="6976"/>
                  </a:lnTo>
                  <a:lnTo>
                    <a:pt x="917" y="8213"/>
                  </a:lnTo>
                  <a:lnTo>
                    <a:pt x="815" y="8301"/>
                  </a:lnTo>
                  <a:lnTo>
                    <a:pt x="713" y="8389"/>
                  </a:lnTo>
                  <a:lnTo>
                    <a:pt x="662" y="8389"/>
                  </a:lnTo>
                  <a:lnTo>
                    <a:pt x="561" y="8301"/>
                  </a:lnTo>
                  <a:lnTo>
                    <a:pt x="52" y="6976"/>
                  </a:lnTo>
                  <a:lnTo>
                    <a:pt x="1" y="5299"/>
                  </a:lnTo>
                  <a:lnTo>
                    <a:pt x="153" y="3621"/>
                  </a:lnTo>
                  <a:lnTo>
                    <a:pt x="255" y="1855"/>
                  </a:lnTo>
                  <a:lnTo>
                    <a:pt x="510" y="1325"/>
                  </a:lnTo>
                  <a:lnTo>
                    <a:pt x="866" y="884"/>
                  </a:lnTo>
                  <a:lnTo>
                    <a:pt x="1222" y="530"/>
                  </a:lnTo>
                  <a:lnTo>
                    <a:pt x="1680" y="442"/>
                  </a:lnTo>
                  <a:lnTo>
                    <a:pt x="1935" y="177"/>
                  </a:lnTo>
                  <a:lnTo>
                    <a:pt x="2240" y="89"/>
                  </a:lnTo>
                  <a:lnTo>
                    <a:pt x="2545" y="89"/>
                  </a:lnTo>
                  <a:lnTo>
                    <a:pt x="2851" y="1"/>
                  </a:lnTo>
                  <a:lnTo>
                    <a:pt x="3207" y="1"/>
                  </a:lnTo>
                  <a:lnTo>
                    <a:pt x="3563" y="89"/>
                  </a:lnTo>
                  <a:lnTo>
                    <a:pt x="3919" y="89"/>
                  </a:lnTo>
                  <a:lnTo>
                    <a:pt x="4225" y="89"/>
                  </a:lnTo>
                  <a:lnTo>
                    <a:pt x="4530" y="266"/>
                  </a:lnTo>
                  <a:lnTo>
                    <a:pt x="4784" y="530"/>
                  </a:lnTo>
                  <a:lnTo>
                    <a:pt x="5039" y="884"/>
                  </a:lnTo>
                  <a:lnTo>
                    <a:pt x="5192" y="150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2" name="Shape 782"/>
            <p:cNvSpPr/>
            <p:nvPr/>
          </p:nvSpPr>
          <p:spPr>
            <a:xfrm>
              <a:off x="625950" y="1830000"/>
              <a:ext cx="542000" cy="490100"/>
            </a:xfrm>
            <a:custGeom>
              <a:avLst/>
              <a:gdLst/>
              <a:ahLst/>
              <a:cxnLst/>
              <a:rect l="0" t="0" r="0" b="0"/>
              <a:pathLst>
                <a:path w="21680" h="19604" extrusionOk="0">
                  <a:moveTo>
                    <a:pt x="2748" y="2385"/>
                  </a:moveTo>
                  <a:lnTo>
                    <a:pt x="3054" y="2562"/>
                  </a:lnTo>
                  <a:lnTo>
                    <a:pt x="3359" y="2650"/>
                  </a:lnTo>
                  <a:lnTo>
                    <a:pt x="3664" y="2738"/>
                  </a:lnTo>
                  <a:lnTo>
                    <a:pt x="3970" y="2738"/>
                  </a:lnTo>
                  <a:lnTo>
                    <a:pt x="4224" y="2826"/>
                  </a:lnTo>
                  <a:lnTo>
                    <a:pt x="4529" y="2826"/>
                  </a:lnTo>
                  <a:lnTo>
                    <a:pt x="4835" y="3003"/>
                  </a:lnTo>
                  <a:lnTo>
                    <a:pt x="5140" y="3180"/>
                  </a:lnTo>
                  <a:lnTo>
                    <a:pt x="5598" y="3268"/>
                  </a:lnTo>
                  <a:lnTo>
                    <a:pt x="6005" y="3356"/>
                  </a:lnTo>
                  <a:lnTo>
                    <a:pt x="6412" y="3533"/>
                  </a:lnTo>
                  <a:lnTo>
                    <a:pt x="6820" y="3621"/>
                  </a:lnTo>
                  <a:lnTo>
                    <a:pt x="7227" y="3886"/>
                  </a:lnTo>
                  <a:lnTo>
                    <a:pt x="7634" y="4063"/>
                  </a:lnTo>
                  <a:lnTo>
                    <a:pt x="8041" y="4239"/>
                  </a:lnTo>
                  <a:lnTo>
                    <a:pt x="8448" y="4416"/>
                  </a:lnTo>
                  <a:lnTo>
                    <a:pt x="8601" y="4416"/>
                  </a:lnTo>
                  <a:lnTo>
                    <a:pt x="8804" y="4416"/>
                  </a:lnTo>
                  <a:lnTo>
                    <a:pt x="9008" y="4592"/>
                  </a:lnTo>
                  <a:lnTo>
                    <a:pt x="9211" y="4681"/>
                  </a:lnTo>
                  <a:lnTo>
                    <a:pt x="9822" y="4769"/>
                  </a:lnTo>
                  <a:lnTo>
                    <a:pt x="10484" y="5034"/>
                  </a:lnTo>
                  <a:lnTo>
                    <a:pt x="11043" y="5211"/>
                  </a:lnTo>
                  <a:lnTo>
                    <a:pt x="11654" y="5476"/>
                  </a:lnTo>
                  <a:lnTo>
                    <a:pt x="12265" y="5740"/>
                  </a:lnTo>
                  <a:lnTo>
                    <a:pt x="12875" y="5917"/>
                  </a:lnTo>
                  <a:lnTo>
                    <a:pt x="13486" y="6005"/>
                  </a:lnTo>
                  <a:lnTo>
                    <a:pt x="14148" y="6005"/>
                  </a:lnTo>
                  <a:lnTo>
                    <a:pt x="14504" y="6094"/>
                  </a:lnTo>
                  <a:lnTo>
                    <a:pt x="14860" y="6270"/>
                  </a:lnTo>
                  <a:lnTo>
                    <a:pt x="15216" y="6359"/>
                  </a:lnTo>
                  <a:lnTo>
                    <a:pt x="15573" y="6535"/>
                  </a:lnTo>
                  <a:lnTo>
                    <a:pt x="15878" y="6712"/>
                  </a:lnTo>
                  <a:lnTo>
                    <a:pt x="16234" y="6977"/>
                  </a:lnTo>
                  <a:lnTo>
                    <a:pt x="16540" y="7153"/>
                  </a:lnTo>
                  <a:lnTo>
                    <a:pt x="16845" y="7418"/>
                  </a:lnTo>
                  <a:lnTo>
                    <a:pt x="17099" y="7506"/>
                  </a:lnTo>
                  <a:lnTo>
                    <a:pt x="17354" y="7595"/>
                  </a:lnTo>
                  <a:lnTo>
                    <a:pt x="17557" y="7683"/>
                  </a:lnTo>
                  <a:lnTo>
                    <a:pt x="17812" y="7771"/>
                  </a:lnTo>
                  <a:lnTo>
                    <a:pt x="18015" y="7948"/>
                  </a:lnTo>
                  <a:lnTo>
                    <a:pt x="18270" y="8036"/>
                  </a:lnTo>
                  <a:lnTo>
                    <a:pt x="18473" y="8213"/>
                  </a:lnTo>
                  <a:lnTo>
                    <a:pt x="18728" y="8301"/>
                  </a:lnTo>
                  <a:lnTo>
                    <a:pt x="19084" y="8478"/>
                  </a:lnTo>
                  <a:lnTo>
                    <a:pt x="19339" y="8831"/>
                  </a:lnTo>
                  <a:lnTo>
                    <a:pt x="19593" y="9184"/>
                  </a:lnTo>
                  <a:lnTo>
                    <a:pt x="19898" y="9361"/>
                  </a:lnTo>
                  <a:lnTo>
                    <a:pt x="20051" y="9537"/>
                  </a:lnTo>
                  <a:lnTo>
                    <a:pt x="20102" y="9714"/>
                  </a:lnTo>
                  <a:lnTo>
                    <a:pt x="20153" y="10067"/>
                  </a:lnTo>
                  <a:lnTo>
                    <a:pt x="20102" y="10332"/>
                  </a:lnTo>
                  <a:lnTo>
                    <a:pt x="19949" y="10685"/>
                  </a:lnTo>
                  <a:lnTo>
                    <a:pt x="19746" y="10950"/>
                  </a:lnTo>
                  <a:lnTo>
                    <a:pt x="19593" y="11215"/>
                  </a:lnTo>
                  <a:lnTo>
                    <a:pt x="19389" y="11480"/>
                  </a:lnTo>
                  <a:lnTo>
                    <a:pt x="19593" y="11921"/>
                  </a:lnTo>
                  <a:lnTo>
                    <a:pt x="19797" y="12363"/>
                  </a:lnTo>
                  <a:lnTo>
                    <a:pt x="20102" y="12628"/>
                  </a:lnTo>
                  <a:lnTo>
                    <a:pt x="20356" y="12893"/>
                  </a:lnTo>
                  <a:lnTo>
                    <a:pt x="20662" y="13246"/>
                  </a:lnTo>
                  <a:lnTo>
                    <a:pt x="20916" y="13511"/>
                  </a:lnTo>
                  <a:lnTo>
                    <a:pt x="21171" y="13952"/>
                  </a:lnTo>
                  <a:lnTo>
                    <a:pt x="21374" y="14394"/>
                  </a:lnTo>
                  <a:lnTo>
                    <a:pt x="21578" y="14659"/>
                  </a:lnTo>
                  <a:lnTo>
                    <a:pt x="21680" y="15100"/>
                  </a:lnTo>
                  <a:lnTo>
                    <a:pt x="21680" y="15630"/>
                  </a:lnTo>
                  <a:lnTo>
                    <a:pt x="21680" y="16160"/>
                  </a:lnTo>
                  <a:lnTo>
                    <a:pt x="21629" y="16513"/>
                  </a:lnTo>
                  <a:lnTo>
                    <a:pt x="21527" y="16690"/>
                  </a:lnTo>
                  <a:lnTo>
                    <a:pt x="21323" y="16866"/>
                  </a:lnTo>
                  <a:lnTo>
                    <a:pt x="21171" y="17131"/>
                  </a:lnTo>
                  <a:lnTo>
                    <a:pt x="20967" y="17131"/>
                  </a:lnTo>
                  <a:lnTo>
                    <a:pt x="20764" y="17131"/>
                  </a:lnTo>
                  <a:lnTo>
                    <a:pt x="20560" y="17131"/>
                  </a:lnTo>
                  <a:lnTo>
                    <a:pt x="20407" y="17308"/>
                  </a:lnTo>
                  <a:lnTo>
                    <a:pt x="20407" y="17749"/>
                  </a:lnTo>
                  <a:lnTo>
                    <a:pt x="20356" y="18102"/>
                  </a:lnTo>
                  <a:lnTo>
                    <a:pt x="20204" y="18367"/>
                  </a:lnTo>
                  <a:lnTo>
                    <a:pt x="20051" y="18721"/>
                  </a:lnTo>
                  <a:lnTo>
                    <a:pt x="19847" y="18897"/>
                  </a:lnTo>
                  <a:lnTo>
                    <a:pt x="19644" y="18985"/>
                  </a:lnTo>
                  <a:lnTo>
                    <a:pt x="19440" y="18985"/>
                  </a:lnTo>
                  <a:lnTo>
                    <a:pt x="19186" y="18985"/>
                  </a:lnTo>
                  <a:lnTo>
                    <a:pt x="18982" y="18985"/>
                  </a:lnTo>
                  <a:lnTo>
                    <a:pt x="18779" y="19074"/>
                  </a:lnTo>
                  <a:lnTo>
                    <a:pt x="18575" y="19250"/>
                  </a:lnTo>
                  <a:lnTo>
                    <a:pt x="18423" y="19604"/>
                  </a:lnTo>
                  <a:lnTo>
                    <a:pt x="18066" y="19515"/>
                  </a:lnTo>
                  <a:lnTo>
                    <a:pt x="17761" y="19427"/>
                  </a:lnTo>
                  <a:lnTo>
                    <a:pt x="17456" y="19162"/>
                  </a:lnTo>
                  <a:lnTo>
                    <a:pt x="17150" y="18897"/>
                  </a:lnTo>
                  <a:lnTo>
                    <a:pt x="17099" y="18632"/>
                  </a:lnTo>
                  <a:lnTo>
                    <a:pt x="16947" y="18367"/>
                  </a:lnTo>
                  <a:lnTo>
                    <a:pt x="16845" y="18102"/>
                  </a:lnTo>
                  <a:lnTo>
                    <a:pt x="16845" y="17749"/>
                  </a:lnTo>
                  <a:lnTo>
                    <a:pt x="17150" y="17573"/>
                  </a:lnTo>
                  <a:lnTo>
                    <a:pt x="17405" y="17661"/>
                  </a:lnTo>
                  <a:lnTo>
                    <a:pt x="17608" y="17926"/>
                  </a:lnTo>
                  <a:lnTo>
                    <a:pt x="17914" y="17926"/>
                  </a:lnTo>
                  <a:lnTo>
                    <a:pt x="17965" y="17573"/>
                  </a:lnTo>
                  <a:lnTo>
                    <a:pt x="17965" y="17219"/>
                  </a:lnTo>
                  <a:lnTo>
                    <a:pt x="18015" y="16866"/>
                  </a:lnTo>
                  <a:lnTo>
                    <a:pt x="18168" y="16690"/>
                  </a:lnTo>
                  <a:lnTo>
                    <a:pt x="18321" y="16778"/>
                  </a:lnTo>
                  <a:lnTo>
                    <a:pt x="18473" y="16866"/>
                  </a:lnTo>
                  <a:lnTo>
                    <a:pt x="18575" y="16955"/>
                  </a:lnTo>
                  <a:lnTo>
                    <a:pt x="18728" y="17131"/>
                  </a:lnTo>
                  <a:lnTo>
                    <a:pt x="18779" y="17131"/>
                  </a:lnTo>
                  <a:lnTo>
                    <a:pt x="18881" y="17131"/>
                  </a:lnTo>
                  <a:lnTo>
                    <a:pt x="18931" y="17131"/>
                  </a:lnTo>
                  <a:lnTo>
                    <a:pt x="19033" y="17131"/>
                  </a:lnTo>
                  <a:lnTo>
                    <a:pt x="19135" y="16955"/>
                  </a:lnTo>
                  <a:lnTo>
                    <a:pt x="19186" y="16778"/>
                  </a:lnTo>
                  <a:lnTo>
                    <a:pt x="19186" y="16601"/>
                  </a:lnTo>
                  <a:lnTo>
                    <a:pt x="19186" y="16425"/>
                  </a:lnTo>
                  <a:lnTo>
                    <a:pt x="19033" y="16072"/>
                  </a:lnTo>
                  <a:lnTo>
                    <a:pt x="18881" y="15807"/>
                  </a:lnTo>
                  <a:lnTo>
                    <a:pt x="18830" y="15453"/>
                  </a:lnTo>
                  <a:lnTo>
                    <a:pt x="18830" y="15100"/>
                  </a:lnTo>
                  <a:lnTo>
                    <a:pt x="19033" y="14924"/>
                  </a:lnTo>
                  <a:lnTo>
                    <a:pt x="19237" y="14924"/>
                  </a:lnTo>
                  <a:lnTo>
                    <a:pt x="19389" y="15012"/>
                  </a:lnTo>
                  <a:lnTo>
                    <a:pt x="19593" y="15100"/>
                  </a:lnTo>
                  <a:lnTo>
                    <a:pt x="19797" y="15277"/>
                  </a:lnTo>
                  <a:lnTo>
                    <a:pt x="20000" y="15277"/>
                  </a:lnTo>
                  <a:lnTo>
                    <a:pt x="20204" y="15277"/>
                  </a:lnTo>
                  <a:lnTo>
                    <a:pt x="20407" y="15100"/>
                  </a:lnTo>
                  <a:lnTo>
                    <a:pt x="20153" y="14747"/>
                  </a:lnTo>
                  <a:lnTo>
                    <a:pt x="19949" y="14394"/>
                  </a:lnTo>
                  <a:lnTo>
                    <a:pt x="19695" y="14041"/>
                  </a:lnTo>
                  <a:lnTo>
                    <a:pt x="19440" y="13776"/>
                  </a:lnTo>
                  <a:lnTo>
                    <a:pt x="19237" y="13423"/>
                  </a:lnTo>
                  <a:lnTo>
                    <a:pt x="18982" y="13158"/>
                  </a:lnTo>
                  <a:lnTo>
                    <a:pt x="18728" y="12893"/>
                  </a:lnTo>
                  <a:lnTo>
                    <a:pt x="18473" y="12628"/>
                  </a:lnTo>
                  <a:lnTo>
                    <a:pt x="18219" y="12451"/>
                  </a:lnTo>
                  <a:lnTo>
                    <a:pt x="17965" y="12275"/>
                  </a:lnTo>
                  <a:lnTo>
                    <a:pt x="17710" y="12098"/>
                  </a:lnTo>
                  <a:lnTo>
                    <a:pt x="17507" y="11745"/>
                  </a:lnTo>
                  <a:lnTo>
                    <a:pt x="17557" y="11215"/>
                  </a:lnTo>
                  <a:lnTo>
                    <a:pt x="17863" y="10862"/>
                  </a:lnTo>
                  <a:lnTo>
                    <a:pt x="18066" y="10509"/>
                  </a:lnTo>
                  <a:lnTo>
                    <a:pt x="17761" y="10155"/>
                  </a:lnTo>
                  <a:lnTo>
                    <a:pt x="17456" y="9891"/>
                  </a:lnTo>
                  <a:lnTo>
                    <a:pt x="17099" y="9626"/>
                  </a:lnTo>
                  <a:lnTo>
                    <a:pt x="16794" y="9449"/>
                  </a:lnTo>
                  <a:lnTo>
                    <a:pt x="16489" y="9096"/>
                  </a:lnTo>
                  <a:lnTo>
                    <a:pt x="16285" y="9008"/>
                  </a:lnTo>
                  <a:lnTo>
                    <a:pt x="16082" y="8919"/>
                  </a:lnTo>
                  <a:lnTo>
                    <a:pt x="15878" y="8743"/>
                  </a:lnTo>
                  <a:lnTo>
                    <a:pt x="15674" y="8654"/>
                  </a:lnTo>
                  <a:lnTo>
                    <a:pt x="15471" y="8478"/>
                  </a:lnTo>
                  <a:lnTo>
                    <a:pt x="15267" y="8389"/>
                  </a:lnTo>
                  <a:lnTo>
                    <a:pt x="15064" y="8213"/>
                  </a:lnTo>
                  <a:lnTo>
                    <a:pt x="14860" y="8125"/>
                  </a:lnTo>
                  <a:lnTo>
                    <a:pt x="14300" y="8036"/>
                  </a:lnTo>
                  <a:lnTo>
                    <a:pt x="13690" y="7860"/>
                  </a:lnTo>
                  <a:lnTo>
                    <a:pt x="13130" y="7771"/>
                  </a:lnTo>
                  <a:lnTo>
                    <a:pt x="12570" y="7595"/>
                  </a:lnTo>
                  <a:lnTo>
                    <a:pt x="11959" y="7418"/>
                  </a:lnTo>
                  <a:lnTo>
                    <a:pt x="11400" y="7330"/>
                  </a:lnTo>
                  <a:lnTo>
                    <a:pt x="10840" y="7153"/>
                  </a:lnTo>
                  <a:lnTo>
                    <a:pt x="10280" y="6888"/>
                  </a:lnTo>
                  <a:lnTo>
                    <a:pt x="9720" y="6712"/>
                  </a:lnTo>
                  <a:lnTo>
                    <a:pt x="9160" y="6535"/>
                  </a:lnTo>
                  <a:lnTo>
                    <a:pt x="8601" y="6270"/>
                  </a:lnTo>
                  <a:lnTo>
                    <a:pt x="8041" y="6094"/>
                  </a:lnTo>
                  <a:lnTo>
                    <a:pt x="7481" y="5829"/>
                  </a:lnTo>
                  <a:lnTo>
                    <a:pt x="6921" y="5652"/>
                  </a:lnTo>
                  <a:lnTo>
                    <a:pt x="6412" y="5387"/>
                  </a:lnTo>
                  <a:lnTo>
                    <a:pt x="5853" y="5122"/>
                  </a:lnTo>
                  <a:lnTo>
                    <a:pt x="5191" y="4769"/>
                  </a:lnTo>
                  <a:lnTo>
                    <a:pt x="4479" y="4416"/>
                  </a:lnTo>
                  <a:lnTo>
                    <a:pt x="3766" y="4151"/>
                  </a:lnTo>
                  <a:lnTo>
                    <a:pt x="3054" y="3974"/>
                  </a:lnTo>
                  <a:lnTo>
                    <a:pt x="2341" y="3798"/>
                  </a:lnTo>
                  <a:lnTo>
                    <a:pt x="1629" y="3709"/>
                  </a:lnTo>
                  <a:lnTo>
                    <a:pt x="967" y="3621"/>
                  </a:lnTo>
                  <a:lnTo>
                    <a:pt x="255" y="3709"/>
                  </a:lnTo>
                  <a:lnTo>
                    <a:pt x="153" y="3709"/>
                  </a:lnTo>
                  <a:lnTo>
                    <a:pt x="153" y="3533"/>
                  </a:lnTo>
                  <a:lnTo>
                    <a:pt x="102" y="3445"/>
                  </a:lnTo>
                  <a:lnTo>
                    <a:pt x="0" y="3445"/>
                  </a:lnTo>
                  <a:lnTo>
                    <a:pt x="153" y="3091"/>
                  </a:lnTo>
                  <a:lnTo>
                    <a:pt x="306" y="2738"/>
                  </a:lnTo>
                  <a:lnTo>
                    <a:pt x="560" y="2562"/>
                  </a:lnTo>
                  <a:lnTo>
                    <a:pt x="764" y="2385"/>
                  </a:lnTo>
                  <a:lnTo>
                    <a:pt x="1018" y="1943"/>
                  </a:lnTo>
                  <a:lnTo>
                    <a:pt x="1171" y="1502"/>
                  </a:lnTo>
                  <a:lnTo>
                    <a:pt x="1222" y="884"/>
                  </a:lnTo>
                  <a:lnTo>
                    <a:pt x="1222" y="354"/>
                  </a:lnTo>
                  <a:lnTo>
                    <a:pt x="1323" y="1"/>
                  </a:lnTo>
                  <a:lnTo>
                    <a:pt x="1781" y="442"/>
                  </a:lnTo>
                  <a:lnTo>
                    <a:pt x="2036" y="1149"/>
                  </a:lnTo>
                  <a:lnTo>
                    <a:pt x="2290" y="1943"/>
                  </a:lnTo>
                  <a:lnTo>
                    <a:pt x="2748" y="238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3" name="Shape 783"/>
            <p:cNvSpPr/>
            <p:nvPr/>
          </p:nvSpPr>
          <p:spPr>
            <a:xfrm>
              <a:off x="1324425" y="1869750"/>
              <a:ext cx="211200" cy="128050"/>
            </a:xfrm>
            <a:custGeom>
              <a:avLst/>
              <a:gdLst/>
              <a:ahLst/>
              <a:cxnLst/>
              <a:rect l="0" t="0" r="0" b="0"/>
              <a:pathLst>
                <a:path w="8448" h="5122" extrusionOk="0">
                  <a:moveTo>
                    <a:pt x="1476" y="1325"/>
                  </a:moveTo>
                  <a:lnTo>
                    <a:pt x="1578" y="1590"/>
                  </a:lnTo>
                  <a:lnTo>
                    <a:pt x="1730" y="1855"/>
                  </a:lnTo>
                  <a:lnTo>
                    <a:pt x="1832" y="2208"/>
                  </a:lnTo>
                  <a:lnTo>
                    <a:pt x="1934" y="2473"/>
                  </a:lnTo>
                  <a:lnTo>
                    <a:pt x="2036" y="2473"/>
                  </a:lnTo>
                  <a:lnTo>
                    <a:pt x="2087" y="2561"/>
                  </a:lnTo>
                  <a:lnTo>
                    <a:pt x="2087" y="2649"/>
                  </a:lnTo>
                  <a:lnTo>
                    <a:pt x="2188" y="2561"/>
                  </a:lnTo>
                  <a:lnTo>
                    <a:pt x="2239" y="2031"/>
                  </a:lnTo>
                  <a:lnTo>
                    <a:pt x="2138" y="1501"/>
                  </a:lnTo>
                  <a:lnTo>
                    <a:pt x="2087" y="1060"/>
                  </a:lnTo>
                  <a:lnTo>
                    <a:pt x="2087" y="442"/>
                  </a:lnTo>
                  <a:lnTo>
                    <a:pt x="2290" y="177"/>
                  </a:lnTo>
                  <a:lnTo>
                    <a:pt x="2443" y="89"/>
                  </a:lnTo>
                  <a:lnTo>
                    <a:pt x="2646" y="0"/>
                  </a:lnTo>
                  <a:lnTo>
                    <a:pt x="2850" y="89"/>
                  </a:lnTo>
                  <a:lnTo>
                    <a:pt x="3155" y="265"/>
                  </a:lnTo>
                  <a:lnTo>
                    <a:pt x="3461" y="530"/>
                  </a:lnTo>
                  <a:lnTo>
                    <a:pt x="3766" y="795"/>
                  </a:lnTo>
                  <a:lnTo>
                    <a:pt x="4071" y="1148"/>
                  </a:lnTo>
                  <a:lnTo>
                    <a:pt x="4326" y="1501"/>
                  </a:lnTo>
                  <a:lnTo>
                    <a:pt x="4580" y="1943"/>
                  </a:lnTo>
                  <a:lnTo>
                    <a:pt x="4784" y="2384"/>
                  </a:lnTo>
                  <a:lnTo>
                    <a:pt x="4987" y="2826"/>
                  </a:lnTo>
                  <a:lnTo>
                    <a:pt x="5191" y="3002"/>
                  </a:lnTo>
                  <a:lnTo>
                    <a:pt x="5445" y="3179"/>
                  </a:lnTo>
                  <a:lnTo>
                    <a:pt x="5649" y="3267"/>
                  </a:lnTo>
                  <a:lnTo>
                    <a:pt x="5903" y="3356"/>
                  </a:lnTo>
                  <a:lnTo>
                    <a:pt x="5853" y="2738"/>
                  </a:lnTo>
                  <a:lnTo>
                    <a:pt x="5802" y="2119"/>
                  </a:lnTo>
                  <a:lnTo>
                    <a:pt x="5802" y="1590"/>
                  </a:lnTo>
                  <a:lnTo>
                    <a:pt x="6107" y="1236"/>
                  </a:lnTo>
                  <a:lnTo>
                    <a:pt x="6412" y="1590"/>
                  </a:lnTo>
                  <a:lnTo>
                    <a:pt x="6718" y="1855"/>
                  </a:lnTo>
                  <a:lnTo>
                    <a:pt x="7074" y="2031"/>
                  </a:lnTo>
                  <a:lnTo>
                    <a:pt x="7430" y="2119"/>
                  </a:lnTo>
                  <a:lnTo>
                    <a:pt x="7532" y="1943"/>
                  </a:lnTo>
                  <a:lnTo>
                    <a:pt x="7583" y="1766"/>
                  </a:lnTo>
                  <a:lnTo>
                    <a:pt x="7685" y="1590"/>
                  </a:lnTo>
                  <a:lnTo>
                    <a:pt x="7837" y="1413"/>
                  </a:lnTo>
                  <a:lnTo>
                    <a:pt x="8041" y="1678"/>
                  </a:lnTo>
                  <a:lnTo>
                    <a:pt x="8244" y="1943"/>
                  </a:lnTo>
                  <a:lnTo>
                    <a:pt x="8397" y="2296"/>
                  </a:lnTo>
                  <a:lnTo>
                    <a:pt x="8448" y="2738"/>
                  </a:lnTo>
                  <a:lnTo>
                    <a:pt x="8397" y="3091"/>
                  </a:lnTo>
                  <a:lnTo>
                    <a:pt x="8346" y="3356"/>
                  </a:lnTo>
                  <a:lnTo>
                    <a:pt x="8193" y="3621"/>
                  </a:lnTo>
                  <a:lnTo>
                    <a:pt x="8041" y="3709"/>
                  </a:lnTo>
                  <a:lnTo>
                    <a:pt x="7176" y="3886"/>
                  </a:lnTo>
                  <a:lnTo>
                    <a:pt x="7023" y="4239"/>
                  </a:lnTo>
                  <a:lnTo>
                    <a:pt x="6921" y="4504"/>
                  </a:lnTo>
                  <a:lnTo>
                    <a:pt x="6769" y="4769"/>
                  </a:lnTo>
                  <a:lnTo>
                    <a:pt x="6565" y="5033"/>
                  </a:lnTo>
                  <a:lnTo>
                    <a:pt x="6260" y="5122"/>
                  </a:lnTo>
                  <a:lnTo>
                    <a:pt x="6005" y="5122"/>
                  </a:lnTo>
                  <a:lnTo>
                    <a:pt x="5700" y="5033"/>
                  </a:lnTo>
                  <a:lnTo>
                    <a:pt x="5445" y="4857"/>
                  </a:lnTo>
                  <a:lnTo>
                    <a:pt x="5191" y="4769"/>
                  </a:lnTo>
                  <a:lnTo>
                    <a:pt x="4936" y="4592"/>
                  </a:lnTo>
                  <a:lnTo>
                    <a:pt x="4682" y="4415"/>
                  </a:lnTo>
                  <a:lnTo>
                    <a:pt x="4428" y="4239"/>
                  </a:lnTo>
                  <a:lnTo>
                    <a:pt x="4326" y="3974"/>
                  </a:lnTo>
                  <a:lnTo>
                    <a:pt x="4173" y="3797"/>
                  </a:lnTo>
                  <a:lnTo>
                    <a:pt x="3970" y="3621"/>
                  </a:lnTo>
                  <a:lnTo>
                    <a:pt x="3868" y="3356"/>
                  </a:lnTo>
                  <a:lnTo>
                    <a:pt x="3613" y="3356"/>
                  </a:lnTo>
                  <a:lnTo>
                    <a:pt x="3512" y="3532"/>
                  </a:lnTo>
                  <a:lnTo>
                    <a:pt x="3410" y="3886"/>
                  </a:lnTo>
                  <a:lnTo>
                    <a:pt x="3257" y="4150"/>
                  </a:lnTo>
                  <a:lnTo>
                    <a:pt x="3104" y="4327"/>
                  </a:lnTo>
                  <a:lnTo>
                    <a:pt x="2952" y="4415"/>
                  </a:lnTo>
                  <a:lnTo>
                    <a:pt x="2748" y="4504"/>
                  </a:lnTo>
                  <a:lnTo>
                    <a:pt x="2596" y="4592"/>
                  </a:lnTo>
                  <a:lnTo>
                    <a:pt x="2138" y="4504"/>
                  </a:lnTo>
                  <a:lnTo>
                    <a:pt x="1730" y="4239"/>
                  </a:lnTo>
                  <a:lnTo>
                    <a:pt x="1374" y="3797"/>
                  </a:lnTo>
                  <a:lnTo>
                    <a:pt x="1069" y="3267"/>
                  </a:lnTo>
                  <a:lnTo>
                    <a:pt x="814" y="2649"/>
                  </a:lnTo>
                  <a:lnTo>
                    <a:pt x="560" y="2031"/>
                  </a:lnTo>
                  <a:lnTo>
                    <a:pt x="305" y="1413"/>
                  </a:lnTo>
                  <a:lnTo>
                    <a:pt x="0" y="883"/>
                  </a:lnTo>
                  <a:lnTo>
                    <a:pt x="0" y="618"/>
                  </a:lnTo>
                  <a:lnTo>
                    <a:pt x="51" y="353"/>
                  </a:lnTo>
                  <a:lnTo>
                    <a:pt x="153" y="177"/>
                  </a:lnTo>
                  <a:lnTo>
                    <a:pt x="255" y="0"/>
                  </a:lnTo>
                  <a:lnTo>
                    <a:pt x="611" y="177"/>
                  </a:lnTo>
                  <a:lnTo>
                    <a:pt x="916" y="530"/>
                  </a:lnTo>
                  <a:lnTo>
                    <a:pt x="1171" y="883"/>
                  </a:lnTo>
                  <a:lnTo>
                    <a:pt x="1476" y="132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4" name="Shape 784"/>
            <p:cNvSpPr/>
            <p:nvPr/>
          </p:nvSpPr>
          <p:spPr>
            <a:xfrm>
              <a:off x="512700" y="1918300"/>
              <a:ext cx="520400" cy="377525"/>
            </a:xfrm>
            <a:custGeom>
              <a:avLst/>
              <a:gdLst/>
              <a:ahLst/>
              <a:cxnLst/>
              <a:rect l="0" t="0" r="0" b="0"/>
              <a:pathLst>
                <a:path w="20816" h="15101" extrusionOk="0">
                  <a:moveTo>
                    <a:pt x="764" y="796"/>
                  </a:moveTo>
                  <a:lnTo>
                    <a:pt x="968" y="1767"/>
                  </a:lnTo>
                  <a:lnTo>
                    <a:pt x="1171" y="2562"/>
                  </a:lnTo>
                  <a:lnTo>
                    <a:pt x="1477" y="3356"/>
                  </a:lnTo>
                  <a:lnTo>
                    <a:pt x="1782" y="4063"/>
                  </a:lnTo>
                  <a:lnTo>
                    <a:pt x="2444" y="4857"/>
                  </a:lnTo>
                  <a:lnTo>
                    <a:pt x="3156" y="5476"/>
                  </a:lnTo>
                  <a:lnTo>
                    <a:pt x="3919" y="5917"/>
                  </a:lnTo>
                  <a:lnTo>
                    <a:pt x="4683" y="6270"/>
                  </a:lnTo>
                  <a:lnTo>
                    <a:pt x="5497" y="6623"/>
                  </a:lnTo>
                  <a:lnTo>
                    <a:pt x="6311" y="6888"/>
                  </a:lnTo>
                  <a:lnTo>
                    <a:pt x="7075" y="7242"/>
                  </a:lnTo>
                  <a:lnTo>
                    <a:pt x="7889" y="7506"/>
                  </a:lnTo>
                  <a:lnTo>
                    <a:pt x="8754" y="7683"/>
                  </a:lnTo>
                  <a:lnTo>
                    <a:pt x="9619" y="7860"/>
                  </a:lnTo>
                  <a:lnTo>
                    <a:pt x="10535" y="8036"/>
                  </a:lnTo>
                  <a:lnTo>
                    <a:pt x="11451" y="8125"/>
                  </a:lnTo>
                  <a:lnTo>
                    <a:pt x="12316" y="8213"/>
                  </a:lnTo>
                  <a:lnTo>
                    <a:pt x="13232" y="8213"/>
                  </a:lnTo>
                  <a:lnTo>
                    <a:pt x="14148" y="8213"/>
                  </a:lnTo>
                  <a:lnTo>
                    <a:pt x="15014" y="8213"/>
                  </a:lnTo>
                  <a:lnTo>
                    <a:pt x="15370" y="8389"/>
                  </a:lnTo>
                  <a:lnTo>
                    <a:pt x="15777" y="8566"/>
                  </a:lnTo>
                  <a:lnTo>
                    <a:pt x="16133" y="8743"/>
                  </a:lnTo>
                  <a:lnTo>
                    <a:pt x="16489" y="9008"/>
                  </a:lnTo>
                  <a:lnTo>
                    <a:pt x="16795" y="9272"/>
                  </a:lnTo>
                  <a:lnTo>
                    <a:pt x="17100" y="9626"/>
                  </a:lnTo>
                  <a:lnTo>
                    <a:pt x="17405" y="10067"/>
                  </a:lnTo>
                  <a:lnTo>
                    <a:pt x="17609" y="10597"/>
                  </a:lnTo>
                  <a:lnTo>
                    <a:pt x="17914" y="11127"/>
                  </a:lnTo>
                  <a:lnTo>
                    <a:pt x="18220" y="11657"/>
                  </a:lnTo>
                  <a:lnTo>
                    <a:pt x="18525" y="12098"/>
                  </a:lnTo>
                  <a:lnTo>
                    <a:pt x="18881" y="12540"/>
                  </a:lnTo>
                  <a:lnTo>
                    <a:pt x="19238" y="12893"/>
                  </a:lnTo>
                  <a:lnTo>
                    <a:pt x="19594" y="13246"/>
                  </a:lnTo>
                  <a:lnTo>
                    <a:pt x="20001" y="13599"/>
                  </a:lnTo>
                  <a:lnTo>
                    <a:pt x="20357" y="13864"/>
                  </a:lnTo>
                  <a:lnTo>
                    <a:pt x="20510" y="14041"/>
                  </a:lnTo>
                  <a:lnTo>
                    <a:pt x="20662" y="14217"/>
                  </a:lnTo>
                  <a:lnTo>
                    <a:pt x="20764" y="14482"/>
                  </a:lnTo>
                  <a:lnTo>
                    <a:pt x="20815" y="14747"/>
                  </a:lnTo>
                  <a:lnTo>
                    <a:pt x="20561" y="15012"/>
                  </a:lnTo>
                  <a:lnTo>
                    <a:pt x="20357" y="15100"/>
                  </a:lnTo>
                  <a:lnTo>
                    <a:pt x="20103" y="15012"/>
                  </a:lnTo>
                  <a:lnTo>
                    <a:pt x="19899" y="14924"/>
                  </a:lnTo>
                  <a:lnTo>
                    <a:pt x="19645" y="14747"/>
                  </a:lnTo>
                  <a:lnTo>
                    <a:pt x="19441" y="14570"/>
                  </a:lnTo>
                  <a:lnTo>
                    <a:pt x="19187" y="14394"/>
                  </a:lnTo>
                  <a:lnTo>
                    <a:pt x="18983" y="14217"/>
                  </a:lnTo>
                  <a:lnTo>
                    <a:pt x="18729" y="13952"/>
                  </a:lnTo>
                  <a:lnTo>
                    <a:pt x="18525" y="13776"/>
                  </a:lnTo>
                  <a:lnTo>
                    <a:pt x="18271" y="13599"/>
                  </a:lnTo>
                  <a:lnTo>
                    <a:pt x="18016" y="13334"/>
                  </a:lnTo>
                  <a:lnTo>
                    <a:pt x="17711" y="13158"/>
                  </a:lnTo>
                  <a:lnTo>
                    <a:pt x="17456" y="12981"/>
                  </a:lnTo>
                  <a:lnTo>
                    <a:pt x="17253" y="12804"/>
                  </a:lnTo>
                  <a:lnTo>
                    <a:pt x="16998" y="12540"/>
                  </a:lnTo>
                  <a:lnTo>
                    <a:pt x="16693" y="12186"/>
                  </a:lnTo>
                  <a:lnTo>
                    <a:pt x="16388" y="11745"/>
                  </a:lnTo>
                  <a:lnTo>
                    <a:pt x="16082" y="11392"/>
                  </a:lnTo>
                  <a:lnTo>
                    <a:pt x="15777" y="10950"/>
                  </a:lnTo>
                  <a:lnTo>
                    <a:pt x="15472" y="10597"/>
                  </a:lnTo>
                  <a:lnTo>
                    <a:pt x="15115" y="10244"/>
                  </a:lnTo>
                  <a:lnTo>
                    <a:pt x="14759" y="9979"/>
                  </a:lnTo>
                  <a:lnTo>
                    <a:pt x="14403" y="9891"/>
                  </a:lnTo>
                  <a:lnTo>
                    <a:pt x="13385" y="9979"/>
                  </a:lnTo>
                  <a:lnTo>
                    <a:pt x="12418" y="9979"/>
                  </a:lnTo>
                  <a:lnTo>
                    <a:pt x="11400" y="9891"/>
                  </a:lnTo>
                  <a:lnTo>
                    <a:pt x="10433" y="9802"/>
                  </a:lnTo>
                  <a:lnTo>
                    <a:pt x="9416" y="9714"/>
                  </a:lnTo>
                  <a:lnTo>
                    <a:pt x="8449" y="9537"/>
                  </a:lnTo>
                  <a:lnTo>
                    <a:pt x="7482" y="9361"/>
                  </a:lnTo>
                  <a:lnTo>
                    <a:pt x="6515" y="9096"/>
                  </a:lnTo>
                  <a:lnTo>
                    <a:pt x="5650" y="8743"/>
                  </a:lnTo>
                  <a:lnTo>
                    <a:pt x="4734" y="8478"/>
                  </a:lnTo>
                  <a:lnTo>
                    <a:pt x="3818" y="8125"/>
                  </a:lnTo>
                  <a:lnTo>
                    <a:pt x="2953" y="7683"/>
                  </a:lnTo>
                  <a:lnTo>
                    <a:pt x="2189" y="7065"/>
                  </a:lnTo>
                  <a:lnTo>
                    <a:pt x="1477" y="6270"/>
                  </a:lnTo>
                  <a:lnTo>
                    <a:pt x="866" y="5211"/>
                  </a:lnTo>
                  <a:lnTo>
                    <a:pt x="459" y="3886"/>
                  </a:lnTo>
                  <a:lnTo>
                    <a:pt x="306" y="3180"/>
                  </a:lnTo>
                  <a:lnTo>
                    <a:pt x="103" y="2473"/>
                  </a:lnTo>
                  <a:lnTo>
                    <a:pt x="1" y="1679"/>
                  </a:lnTo>
                  <a:lnTo>
                    <a:pt x="154" y="884"/>
                  </a:lnTo>
                  <a:lnTo>
                    <a:pt x="103" y="619"/>
                  </a:lnTo>
                  <a:lnTo>
                    <a:pt x="154" y="442"/>
                  </a:lnTo>
                  <a:lnTo>
                    <a:pt x="154" y="177"/>
                  </a:lnTo>
                  <a:lnTo>
                    <a:pt x="255" y="1"/>
                  </a:lnTo>
                  <a:lnTo>
                    <a:pt x="459" y="1"/>
                  </a:lnTo>
                  <a:lnTo>
                    <a:pt x="612" y="177"/>
                  </a:lnTo>
                  <a:lnTo>
                    <a:pt x="662" y="531"/>
                  </a:lnTo>
                  <a:lnTo>
                    <a:pt x="764" y="79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5" name="Shape 785"/>
            <p:cNvSpPr/>
            <p:nvPr/>
          </p:nvSpPr>
          <p:spPr>
            <a:xfrm>
              <a:off x="377850" y="1980125"/>
              <a:ext cx="111975" cy="518775"/>
            </a:xfrm>
            <a:custGeom>
              <a:avLst/>
              <a:gdLst/>
              <a:ahLst/>
              <a:cxnLst/>
              <a:rect l="0" t="0" r="0" b="0"/>
              <a:pathLst>
                <a:path w="4479" h="20751" extrusionOk="0">
                  <a:moveTo>
                    <a:pt x="4479" y="265"/>
                  </a:moveTo>
                  <a:lnTo>
                    <a:pt x="4428" y="707"/>
                  </a:lnTo>
                  <a:lnTo>
                    <a:pt x="4275" y="972"/>
                  </a:lnTo>
                  <a:lnTo>
                    <a:pt x="4123" y="1237"/>
                  </a:lnTo>
                  <a:lnTo>
                    <a:pt x="3970" y="1590"/>
                  </a:lnTo>
                  <a:lnTo>
                    <a:pt x="3614" y="2031"/>
                  </a:lnTo>
                  <a:lnTo>
                    <a:pt x="3359" y="2561"/>
                  </a:lnTo>
                  <a:lnTo>
                    <a:pt x="3105" y="3091"/>
                  </a:lnTo>
                  <a:lnTo>
                    <a:pt x="2850" y="3709"/>
                  </a:lnTo>
                  <a:lnTo>
                    <a:pt x="2647" y="4327"/>
                  </a:lnTo>
                  <a:lnTo>
                    <a:pt x="2443" y="5033"/>
                  </a:lnTo>
                  <a:lnTo>
                    <a:pt x="2240" y="5652"/>
                  </a:lnTo>
                  <a:lnTo>
                    <a:pt x="2036" y="6270"/>
                  </a:lnTo>
                  <a:lnTo>
                    <a:pt x="1731" y="8036"/>
                  </a:lnTo>
                  <a:lnTo>
                    <a:pt x="1578" y="9802"/>
                  </a:lnTo>
                  <a:lnTo>
                    <a:pt x="1629" y="11656"/>
                  </a:lnTo>
                  <a:lnTo>
                    <a:pt x="1680" y="13687"/>
                  </a:lnTo>
                  <a:lnTo>
                    <a:pt x="1782" y="14570"/>
                  </a:lnTo>
                  <a:lnTo>
                    <a:pt x="1934" y="15365"/>
                  </a:lnTo>
                  <a:lnTo>
                    <a:pt x="2189" y="16159"/>
                  </a:lnTo>
                  <a:lnTo>
                    <a:pt x="2392" y="16866"/>
                  </a:lnTo>
                  <a:lnTo>
                    <a:pt x="2647" y="17660"/>
                  </a:lnTo>
                  <a:lnTo>
                    <a:pt x="2901" y="18367"/>
                  </a:lnTo>
                  <a:lnTo>
                    <a:pt x="3105" y="19073"/>
                  </a:lnTo>
                  <a:lnTo>
                    <a:pt x="3308" y="19868"/>
                  </a:lnTo>
                  <a:lnTo>
                    <a:pt x="3308" y="20133"/>
                  </a:lnTo>
                  <a:lnTo>
                    <a:pt x="3258" y="20309"/>
                  </a:lnTo>
                  <a:lnTo>
                    <a:pt x="3207" y="20574"/>
                  </a:lnTo>
                  <a:lnTo>
                    <a:pt x="3105" y="20751"/>
                  </a:lnTo>
                  <a:lnTo>
                    <a:pt x="2901" y="20663"/>
                  </a:lnTo>
                  <a:lnTo>
                    <a:pt x="2749" y="20486"/>
                  </a:lnTo>
                  <a:lnTo>
                    <a:pt x="2545" y="20309"/>
                  </a:lnTo>
                  <a:lnTo>
                    <a:pt x="2341" y="20133"/>
                  </a:lnTo>
                  <a:lnTo>
                    <a:pt x="1731" y="18720"/>
                  </a:lnTo>
                  <a:lnTo>
                    <a:pt x="1171" y="17131"/>
                  </a:lnTo>
                  <a:lnTo>
                    <a:pt x="713" y="15541"/>
                  </a:lnTo>
                  <a:lnTo>
                    <a:pt x="357" y="13775"/>
                  </a:lnTo>
                  <a:lnTo>
                    <a:pt x="102" y="12009"/>
                  </a:lnTo>
                  <a:lnTo>
                    <a:pt x="1" y="10155"/>
                  </a:lnTo>
                  <a:lnTo>
                    <a:pt x="1" y="8301"/>
                  </a:lnTo>
                  <a:lnTo>
                    <a:pt x="204" y="6446"/>
                  </a:lnTo>
                  <a:lnTo>
                    <a:pt x="357" y="5652"/>
                  </a:lnTo>
                  <a:lnTo>
                    <a:pt x="611" y="4945"/>
                  </a:lnTo>
                  <a:lnTo>
                    <a:pt x="815" y="4239"/>
                  </a:lnTo>
                  <a:lnTo>
                    <a:pt x="1120" y="3532"/>
                  </a:lnTo>
                  <a:lnTo>
                    <a:pt x="1425" y="2914"/>
                  </a:lnTo>
                  <a:lnTo>
                    <a:pt x="1833" y="2384"/>
                  </a:lnTo>
                  <a:lnTo>
                    <a:pt x="2189" y="1855"/>
                  </a:lnTo>
                  <a:lnTo>
                    <a:pt x="2647" y="1501"/>
                  </a:lnTo>
                  <a:lnTo>
                    <a:pt x="2850" y="1237"/>
                  </a:lnTo>
                  <a:lnTo>
                    <a:pt x="3054" y="1060"/>
                  </a:lnTo>
                  <a:lnTo>
                    <a:pt x="3258" y="883"/>
                  </a:lnTo>
                  <a:lnTo>
                    <a:pt x="3461" y="618"/>
                  </a:lnTo>
                  <a:lnTo>
                    <a:pt x="3716" y="442"/>
                  </a:lnTo>
                  <a:lnTo>
                    <a:pt x="3919" y="265"/>
                  </a:lnTo>
                  <a:lnTo>
                    <a:pt x="4174" y="177"/>
                  </a:lnTo>
                  <a:lnTo>
                    <a:pt x="4377" y="0"/>
                  </a:lnTo>
                  <a:lnTo>
                    <a:pt x="4479" y="2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6" name="Shape 786"/>
            <p:cNvSpPr/>
            <p:nvPr/>
          </p:nvSpPr>
          <p:spPr>
            <a:xfrm>
              <a:off x="2282425" y="2002200"/>
              <a:ext cx="227775" cy="735125"/>
            </a:xfrm>
            <a:custGeom>
              <a:avLst/>
              <a:gdLst/>
              <a:ahLst/>
              <a:cxnLst/>
              <a:rect l="0" t="0" r="0" b="0"/>
              <a:pathLst>
                <a:path w="9111" h="29405" extrusionOk="0">
                  <a:moveTo>
                    <a:pt x="1120" y="265"/>
                  </a:moveTo>
                  <a:lnTo>
                    <a:pt x="1273" y="2473"/>
                  </a:lnTo>
                  <a:lnTo>
                    <a:pt x="1477" y="4504"/>
                  </a:lnTo>
                  <a:lnTo>
                    <a:pt x="1782" y="6535"/>
                  </a:lnTo>
                  <a:lnTo>
                    <a:pt x="2138" y="8565"/>
                  </a:lnTo>
                  <a:lnTo>
                    <a:pt x="2545" y="10508"/>
                  </a:lnTo>
                  <a:lnTo>
                    <a:pt x="3003" y="12362"/>
                  </a:lnTo>
                  <a:lnTo>
                    <a:pt x="3461" y="14305"/>
                  </a:lnTo>
                  <a:lnTo>
                    <a:pt x="3919" y="16159"/>
                  </a:lnTo>
                  <a:lnTo>
                    <a:pt x="4326" y="17749"/>
                  </a:lnTo>
                  <a:lnTo>
                    <a:pt x="4784" y="19250"/>
                  </a:lnTo>
                  <a:lnTo>
                    <a:pt x="5344" y="20751"/>
                  </a:lnTo>
                  <a:lnTo>
                    <a:pt x="5904" y="22075"/>
                  </a:lnTo>
                  <a:lnTo>
                    <a:pt x="6566" y="23400"/>
                  </a:lnTo>
                  <a:lnTo>
                    <a:pt x="7176" y="24724"/>
                  </a:lnTo>
                  <a:lnTo>
                    <a:pt x="7838" y="26049"/>
                  </a:lnTo>
                  <a:lnTo>
                    <a:pt x="8449" y="27373"/>
                  </a:lnTo>
                  <a:lnTo>
                    <a:pt x="8703" y="27727"/>
                  </a:lnTo>
                  <a:lnTo>
                    <a:pt x="8907" y="28168"/>
                  </a:lnTo>
                  <a:lnTo>
                    <a:pt x="9110" y="28698"/>
                  </a:lnTo>
                  <a:lnTo>
                    <a:pt x="9059" y="29316"/>
                  </a:lnTo>
                  <a:lnTo>
                    <a:pt x="8754" y="29404"/>
                  </a:lnTo>
                  <a:lnTo>
                    <a:pt x="8499" y="29316"/>
                  </a:lnTo>
                  <a:lnTo>
                    <a:pt x="8296" y="29051"/>
                  </a:lnTo>
                  <a:lnTo>
                    <a:pt x="8092" y="28786"/>
                  </a:lnTo>
                  <a:lnTo>
                    <a:pt x="7940" y="28433"/>
                  </a:lnTo>
                  <a:lnTo>
                    <a:pt x="7736" y="28080"/>
                  </a:lnTo>
                  <a:lnTo>
                    <a:pt x="7583" y="27727"/>
                  </a:lnTo>
                  <a:lnTo>
                    <a:pt x="7380" y="27462"/>
                  </a:lnTo>
                  <a:lnTo>
                    <a:pt x="6973" y="26844"/>
                  </a:lnTo>
                  <a:lnTo>
                    <a:pt x="6616" y="26137"/>
                  </a:lnTo>
                  <a:lnTo>
                    <a:pt x="6260" y="25431"/>
                  </a:lnTo>
                  <a:lnTo>
                    <a:pt x="5904" y="24636"/>
                  </a:lnTo>
                  <a:lnTo>
                    <a:pt x="5599" y="23930"/>
                  </a:lnTo>
                  <a:lnTo>
                    <a:pt x="5242" y="23135"/>
                  </a:lnTo>
                  <a:lnTo>
                    <a:pt x="4937" y="22429"/>
                  </a:lnTo>
                  <a:lnTo>
                    <a:pt x="4632" y="21722"/>
                  </a:lnTo>
                  <a:lnTo>
                    <a:pt x="4072" y="20398"/>
                  </a:lnTo>
                  <a:lnTo>
                    <a:pt x="3563" y="19073"/>
                  </a:lnTo>
                  <a:lnTo>
                    <a:pt x="3105" y="17749"/>
                  </a:lnTo>
                  <a:lnTo>
                    <a:pt x="2647" y="16336"/>
                  </a:lnTo>
                  <a:lnTo>
                    <a:pt x="2240" y="14923"/>
                  </a:lnTo>
                  <a:lnTo>
                    <a:pt x="1833" y="13422"/>
                  </a:lnTo>
                  <a:lnTo>
                    <a:pt x="1477" y="11921"/>
                  </a:lnTo>
                  <a:lnTo>
                    <a:pt x="1120" y="10420"/>
                  </a:lnTo>
                  <a:lnTo>
                    <a:pt x="713" y="8212"/>
                  </a:lnTo>
                  <a:lnTo>
                    <a:pt x="357" y="5916"/>
                  </a:lnTo>
                  <a:lnTo>
                    <a:pt x="102" y="3532"/>
                  </a:lnTo>
                  <a:lnTo>
                    <a:pt x="1" y="1148"/>
                  </a:lnTo>
                  <a:lnTo>
                    <a:pt x="102" y="707"/>
                  </a:lnTo>
                  <a:lnTo>
                    <a:pt x="357" y="442"/>
                  </a:lnTo>
                  <a:lnTo>
                    <a:pt x="611" y="177"/>
                  </a:lnTo>
                  <a:lnTo>
                    <a:pt x="866" y="0"/>
                  </a:lnTo>
                  <a:lnTo>
                    <a:pt x="917" y="0"/>
                  </a:lnTo>
                  <a:lnTo>
                    <a:pt x="968" y="89"/>
                  </a:lnTo>
                  <a:lnTo>
                    <a:pt x="1069" y="177"/>
                  </a:lnTo>
                  <a:lnTo>
                    <a:pt x="1120" y="2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7" name="Shape 787"/>
            <p:cNvSpPr/>
            <p:nvPr/>
          </p:nvSpPr>
          <p:spPr>
            <a:xfrm>
              <a:off x="2022900" y="2004400"/>
              <a:ext cx="178125" cy="158975"/>
            </a:xfrm>
            <a:custGeom>
              <a:avLst/>
              <a:gdLst/>
              <a:ahLst/>
              <a:cxnLst/>
              <a:rect l="0" t="0" r="0" b="0"/>
              <a:pathLst>
                <a:path w="7125" h="6359" extrusionOk="0">
                  <a:moveTo>
                    <a:pt x="713" y="530"/>
                  </a:moveTo>
                  <a:lnTo>
                    <a:pt x="814" y="1149"/>
                  </a:lnTo>
                  <a:lnTo>
                    <a:pt x="916" y="1767"/>
                  </a:lnTo>
                  <a:lnTo>
                    <a:pt x="1018" y="2385"/>
                  </a:lnTo>
                  <a:lnTo>
                    <a:pt x="1120" y="3003"/>
                  </a:lnTo>
                  <a:lnTo>
                    <a:pt x="1527" y="3444"/>
                  </a:lnTo>
                  <a:lnTo>
                    <a:pt x="1934" y="3621"/>
                  </a:lnTo>
                  <a:lnTo>
                    <a:pt x="2443" y="3709"/>
                  </a:lnTo>
                  <a:lnTo>
                    <a:pt x="2901" y="3621"/>
                  </a:lnTo>
                  <a:lnTo>
                    <a:pt x="3410" y="3444"/>
                  </a:lnTo>
                  <a:lnTo>
                    <a:pt x="3919" y="3268"/>
                  </a:lnTo>
                  <a:lnTo>
                    <a:pt x="4377" y="3179"/>
                  </a:lnTo>
                  <a:lnTo>
                    <a:pt x="4886" y="3091"/>
                  </a:lnTo>
                  <a:lnTo>
                    <a:pt x="5140" y="3003"/>
                  </a:lnTo>
                  <a:lnTo>
                    <a:pt x="5394" y="2915"/>
                  </a:lnTo>
                  <a:lnTo>
                    <a:pt x="5649" y="2915"/>
                  </a:lnTo>
                  <a:lnTo>
                    <a:pt x="5903" y="2826"/>
                  </a:lnTo>
                  <a:lnTo>
                    <a:pt x="6158" y="2738"/>
                  </a:lnTo>
                  <a:lnTo>
                    <a:pt x="6412" y="2650"/>
                  </a:lnTo>
                  <a:lnTo>
                    <a:pt x="6667" y="2650"/>
                  </a:lnTo>
                  <a:lnTo>
                    <a:pt x="6972" y="2650"/>
                  </a:lnTo>
                  <a:lnTo>
                    <a:pt x="7074" y="2826"/>
                  </a:lnTo>
                  <a:lnTo>
                    <a:pt x="7125" y="3003"/>
                  </a:lnTo>
                  <a:lnTo>
                    <a:pt x="7125" y="3268"/>
                  </a:lnTo>
                  <a:lnTo>
                    <a:pt x="7125" y="3444"/>
                  </a:lnTo>
                  <a:lnTo>
                    <a:pt x="6514" y="3974"/>
                  </a:lnTo>
                  <a:lnTo>
                    <a:pt x="5903" y="4416"/>
                  </a:lnTo>
                  <a:lnTo>
                    <a:pt x="5242" y="4857"/>
                  </a:lnTo>
                  <a:lnTo>
                    <a:pt x="4631" y="5210"/>
                  </a:lnTo>
                  <a:lnTo>
                    <a:pt x="3970" y="5564"/>
                  </a:lnTo>
                  <a:lnTo>
                    <a:pt x="3308" y="5828"/>
                  </a:lnTo>
                  <a:lnTo>
                    <a:pt x="2595" y="6093"/>
                  </a:lnTo>
                  <a:lnTo>
                    <a:pt x="1934" y="6270"/>
                  </a:lnTo>
                  <a:lnTo>
                    <a:pt x="1527" y="6358"/>
                  </a:lnTo>
                  <a:lnTo>
                    <a:pt x="1120" y="6358"/>
                  </a:lnTo>
                  <a:lnTo>
                    <a:pt x="763" y="6270"/>
                  </a:lnTo>
                  <a:lnTo>
                    <a:pt x="458" y="6005"/>
                  </a:lnTo>
                  <a:lnTo>
                    <a:pt x="102" y="4945"/>
                  </a:lnTo>
                  <a:lnTo>
                    <a:pt x="0" y="3621"/>
                  </a:lnTo>
                  <a:lnTo>
                    <a:pt x="0" y="2296"/>
                  </a:lnTo>
                  <a:lnTo>
                    <a:pt x="0" y="1060"/>
                  </a:lnTo>
                  <a:lnTo>
                    <a:pt x="102" y="795"/>
                  </a:lnTo>
                  <a:lnTo>
                    <a:pt x="153" y="530"/>
                  </a:lnTo>
                  <a:lnTo>
                    <a:pt x="204" y="266"/>
                  </a:lnTo>
                  <a:lnTo>
                    <a:pt x="254" y="1"/>
                  </a:lnTo>
                  <a:lnTo>
                    <a:pt x="407" y="1"/>
                  </a:lnTo>
                  <a:lnTo>
                    <a:pt x="560" y="89"/>
                  </a:lnTo>
                  <a:lnTo>
                    <a:pt x="662" y="266"/>
                  </a:lnTo>
                  <a:lnTo>
                    <a:pt x="713" y="53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8" name="Shape 788"/>
            <p:cNvSpPr/>
            <p:nvPr/>
          </p:nvSpPr>
          <p:spPr>
            <a:xfrm>
              <a:off x="1371500" y="2035300"/>
              <a:ext cx="67450" cy="88325"/>
            </a:xfrm>
            <a:custGeom>
              <a:avLst/>
              <a:gdLst/>
              <a:ahLst/>
              <a:cxnLst/>
              <a:rect l="0" t="0" r="0" b="0"/>
              <a:pathLst>
                <a:path w="2698" h="3533" extrusionOk="0">
                  <a:moveTo>
                    <a:pt x="2545" y="1149"/>
                  </a:moveTo>
                  <a:lnTo>
                    <a:pt x="2595" y="1414"/>
                  </a:lnTo>
                  <a:lnTo>
                    <a:pt x="2697" y="1767"/>
                  </a:lnTo>
                  <a:lnTo>
                    <a:pt x="2697" y="2208"/>
                  </a:lnTo>
                  <a:lnTo>
                    <a:pt x="2646" y="2473"/>
                  </a:lnTo>
                  <a:lnTo>
                    <a:pt x="2392" y="2826"/>
                  </a:lnTo>
                  <a:lnTo>
                    <a:pt x="2087" y="3180"/>
                  </a:lnTo>
                  <a:lnTo>
                    <a:pt x="1781" y="3445"/>
                  </a:lnTo>
                  <a:lnTo>
                    <a:pt x="1425" y="3533"/>
                  </a:lnTo>
                  <a:lnTo>
                    <a:pt x="1374" y="3091"/>
                  </a:lnTo>
                  <a:lnTo>
                    <a:pt x="1323" y="2473"/>
                  </a:lnTo>
                  <a:lnTo>
                    <a:pt x="1221" y="2032"/>
                  </a:lnTo>
                  <a:lnTo>
                    <a:pt x="967" y="1679"/>
                  </a:lnTo>
                  <a:lnTo>
                    <a:pt x="662" y="1502"/>
                  </a:lnTo>
                  <a:lnTo>
                    <a:pt x="407" y="1679"/>
                  </a:lnTo>
                  <a:lnTo>
                    <a:pt x="204" y="1767"/>
                  </a:lnTo>
                  <a:lnTo>
                    <a:pt x="0" y="1414"/>
                  </a:lnTo>
                  <a:lnTo>
                    <a:pt x="51" y="972"/>
                  </a:lnTo>
                  <a:lnTo>
                    <a:pt x="255" y="707"/>
                  </a:lnTo>
                  <a:lnTo>
                    <a:pt x="509" y="442"/>
                  </a:lnTo>
                  <a:lnTo>
                    <a:pt x="713" y="177"/>
                  </a:lnTo>
                  <a:lnTo>
                    <a:pt x="967" y="89"/>
                  </a:lnTo>
                  <a:lnTo>
                    <a:pt x="1272" y="1"/>
                  </a:lnTo>
                  <a:lnTo>
                    <a:pt x="1527" y="89"/>
                  </a:lnTo>
                  <a:lnTo>
                    <a:pt x="1781" y="89"/>
                  </a:lnTo>
                  <a:lnTo>
                    <a:pt x="1985" y="266"/>
                  </a:lnTo>
                  <a:lnTo>
                    <a:pt x="2188" y="531"/>
                  </a:lnTo>
                  <a:lnTo>
                    <a:pt x="2392" y="796"/>
                  </a:lnTo>
                  <a:lnTo>
                    <a:pt x="2545" y="114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89" name="Shape 789"/>
            <p:cNvSpPr/>
            <p:nvPr/>
          </p:nvSpPr>
          <p:spPr>
            <a:xfrm>
              <a:off x="1743000" y="2037525"/>
              <a:ext cx="433850" cy="315700"/>
            </a:xfrm>
            <a:custGeom>
              <a:avLst/>
              <a:gdLst/>
              <a:ahLst/>
              <a:cxnLst/>
              <a:rect l="0" t="0" r="0" b="0"/>
              <a:pathLst>
                <a:path w="17354" h="12628" extrusionOk="0">
                  <a:moveTo>
                    <a:pt x="1425" y="2649"/>
                  </a:moveTo>
                  <a:lnTo>
                    <a:pt x="1832" y="3356"/>
                  </a:lnTo>
                  <a:lnTo>
                    <a:pt x="2188" y="4062"/>
                  </a:lnTo>
                  <a:lnTo>
                    <a:pt x="2596" y="4768"/>
                  </a:lnTo>
                  <a:lnTo>
                    <a:pt x="3003" y="5475"/>
                  </a:lnTo>
                  <a:lnTo>
                    <a:pt x="3461" y="6093"/>
                  </a:lnTo>
                  <a:lnTo>
                    <a:pt x="3919" y="6623"/>
                  </a:lnTo>
                  <a:lnTo>
                    <a:pt x="4428" y="7152"/>
                  </a:lnTo>
                  <a:lnTo>
                    <a:pt x="4987" y="7506"/>
                  </a:lnTo>
                  <a:lnTo>
                    <a:pt x="5445" y="7947"/>
                  </a:lnTo>
                  <a:lnTo>
                    <a:pt x="5954" y="8300"/>
                  </a:lnTo>
                  <a:lnTo>
                    <a:pt x="6463" y="8654"/>
                  </a:lnTo>
                  <a:lnTo>
                    <a:pt x="6972" y="8918"/>
                  </a:lnTo>
                  <a:lnTo>
                    <a:pt x="7481" y="9272"/>
                  </a:lnTo>
                  <a:lnTo>
                    <a:pt x="7990" y="9448"/>
                  </a:lnTo>
                  <a:lnTo>
                    <a:pt x="8550" y="9713"/>
                  </a:lnTo>
                  <a:lnTo>
                    <a:pt x="9110" y="9801"/>
                  </a:lnTo>
                  <a:lnTo>
                    <a:pt x="9618" y="9978"/>
                  </a:lnTo>
                  <a:lnTo>
                    <a:pt x="10178" y="10066"/>
                  </a:lnTo>
                  <a:lnTo>
                    <a:pt x="10738" y="10066"/>
                  </a:lnTo>
                  <a:lnTo>
                    <a:pt x="11298" y="10066"/>
                  </a:lnTo>
                  <a:lnTo>
                    <a:pt x="11858" y="10066"/>
                  </a:lnTo>
                  <a:lnTo>
                    <a:pt x="12417" y="9978"/>
                  </a:lnTo>
                  <a:lnTo>
                    <a:pt x="12977" y="9890"/>
                  </a:lnTo>
                  <a:lnTo>
                    <a:pt x="13537" y="9713"/>
                  </a:lnTo>
                  <a:lnTo>
                    <a:pt x="13944" y="9625"/>
                  </a:lnTo>
                  <a:lnTo>
                    <a:pt x="14351" y="9448"/>
                  </a:lnTo>
                  <a:lnTo>
                    <a:pt x="14707" y="9272"/>
                  </a:lnTo>
                  <a:lnTo>
                    <a:pt x="15115" y="9095"/>
                  </a:lnTo>
                  <a:lnTo>
                    <a:pt x="15471" y="8830"/>
                  </a:lnTo>
                  <a:lnTo>
                    <a:pt x="15878" y="8654"/>
                  </a:lnTo>
                  <a:lnTo>
                    <a:pt x="16234" y="8477"/>
                  </a:lnTo>
                  <a:lnTo>
                    <a:pt x="16641" y="8300"/>
                  </a:lnTo>
                  <a:lnTo>
                    <a:pt x="16743" y="8212"/>
                  </a:lnTo>
                  <a:lnTo>
                    <a:pt x="16896" y="8212"/>
                  </a:lnTo>
                  <a:lnTo>
                    <a:pt x="16998" y="8212"/>
                  </a:lnTo>
                  <a:lnTo>
                    <a:pt x="17099" y="8212"/>
                  </a:lnTo>
                  <a:lnTo>
                    <a:pt x="17150" y="8300"/>
                  </a:lnTo>
                  <a:lnTo>
                    <a:pt x="17303" y="8389"/>
                  </a:lnTo>
                  <a:lnTo>
                    <a:pt x="17354" y="8565"/>
                  </a:lnTo>
                  <a:lnTo>
                    <a:pt x="17354" y="8830"/>
                  </a:lnTo>
                  <a:lnTo>
                    <a:pt x="17099" y="9095"/>
                  </a:lnTo>
                  <a:lnTo>
                    <a:pt x="16896" y="9360"/>
                  </a:lnTo>
                  <a:lnTo>
                    <a:pt x="16641" y="9625"/>
                  </a:lnTo>
                  <a:lnTo>
                    <a:pt x="16438" y="9890"/>
                  </a:lnTo>
                  <a:lnTo>
                    <a:pt x="16234" y="10243"/>
                  </a:lnTo>
                  <a:lnTo>
                    <a:pt x="15980" y="10420"/>
                  </a:lnTo>
                  <a:lnTo>
                    <a:pt x="15725" y="10596"/>
                  </a:lnTo>
                  <a:lnTo>
                    <a:pt x="15420" y="10773"/>
                  </a:lnTo>
                  <a:lnTo>
                    <a:pt x="15216" y="11038"/>
                  </a:lnTo>
                  <a:lnTo>
                    <a:pt x="15013" y="11214"/>
                  </a:lnTo>
                  <a:lnTo>
                    <a:pt x="14758" y="11391"/>
                  </a:lnTo>
                  <a:lnTo>
                    <a:pt x="14504" y="11479"/>
                  </a:lnTo>
                  <a:lnTo>
                    <a:pt x="14249" y="11567"/>
                  </a:lnTo>
                  <a:lnTo>
                    <a:pt x="13995" y="11656"/>
                  </a:lnTo>
                  <a:lnTo>
                    <a:pt x="13741" y="11744"/>
                  </a:lnTo>
                  <a:lnTo>
                    <a:pt x="13486" y="11832"/>
                  </a:lnTo>
                  <a:lnTo>
                    <a:pt x="12621" y="12274"/>
                  </a:lnTo>
                  <a:lnTo>
                    <a:pt x="11705" y="12539"/>
                  </a:lnTo>
                  <a:lnTo>
                    <a:pt x="10738" y="12627"/>
                  </a:lnTo>
                  <a:lnTo>
                    <a:pt x="9771" y="12627"/>
                  </a:lnTo>
                  <a:lnTo>
                    <a:pt x="8804" y="12539"/>
                  </a:lnTo>
                  <a:lnTo>
                    <a:pt x="7837" y="12362"/>
                  </a:lnTo>
                  <a:lnTo>
                    <a:pt x="6921" y="12097"/>
                  </a:lnTo>
                  <a:lnTo>
                    <a:pt x="6056" y="11656"/>
                  </a:lnTo>
                  <a:lnTo>
                    <a:pt x="5496" y="11391"/>
                  </a:lnTo>
                  <a:lnTo>
                    <a:pt x="4936" y="11038"/>
                  </a:lnTo>
                  <a:lnTo>
                    <a:pt x="4428" y="10596"/>
                  </a:lnTo>
                  <a:lnTo>
                    <a:pt x="3919" y="10155"/>
                  </a:lnTo>
                  <a:lnTo>
                    <a:pt x="3410" y="9625"/>
                  </a:lnTo>
                  <a:lnTo>
                    <a:pt x="2952" y="9095"/>
                  </a:lnTo>
                  <a:lnTo>
                    <a:pt x="2494" y="8565"/>
                  </a:lnTo>
                  <a:lnTo>
                    <a:pt x="2036" y="7947"/>
                  </a:lnTo>
                  <a:lnTo>
                    <a:pt x="1781" y="7329"/>
                  </a:lnTo>
                  <a:lnTo>
                    <a:pt x="1527" y="6711"/>
                  </a:lnTo>
                  <a:lnTo>
                    <a:pt x="1272" y="6005"/>
                  </a:lnTo>
                  <a:lnTo>
                    <a:pt x="1018" y="5386"/>
                  </a:lnTo>
                  <a:lnTo>
                    <a:pt x="763" y="4680"/>
                  </a:lnTo>
                  <a:lnTo>
                    <a:pt x="560" y="3974"/>
                  </a:lnTo>
                  <a:lnTo>
                    <a:pt x="407" y="3267"/>
                  </a:lnTo>
                  <a:lnTo>
                    <a:pt x="305" y="2473"/>
                  </a:lnTo>
                  <a:lnTo>
                    <a:pt x="153" y="1943"/>
                  </a:lnTo>
                  <a:lnTo>
                    <a:pt x="51" y="1236"/>
                  </a:lnTo>
                  <a:lnTo>
                    <a:pt x="0" y="618"/>
                  </a:lnTo>
                  <a:lnTo>
                    <a:pt x="153" y="0"/>
                  </a:lnTo>
                  <a:lnTo>
                    <a:pt x="509" y="530"/>
                  </a:lnTo>
                  <a:lnTo>
                    <a:pt x="865" y="1236"/>
                  </a:lnTo>
                  <a:lnTo>
                    <a:pt x="1171" y="1943"/>
                  </a:lnTo>
                  <a:lnTo>
                    <a:pt x="1425" y="264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0" name="Shape 790"/>
            <p:cNvSpPr/>
            <p:nvPr/>
          </p:nvSpPr>
          <p:spPr>
            <a:xfrm>
              <a:off x="2240450" y="2057375"/>
              <a:ext cx="263375" cy="790325"/>
            </a:xfrm>
            <a:custGeom>
              <a:avLst/>
              <a:gdLst/>
              <a:ahLst/>
              <a:cxnLst/>
              <a:rect l="0" t="0" r="0" b="0"/>
              <a:pathLst>
                <a:path w="10535" h="31613" extrusionOk="0">
                  <a:moveTo>
                    <a:pt x="865" y="796"/>
                  </a:moveTo>
                  <a:lnTo>
                    <a:pt x="967" y="2385"/>
                  </a:lnTo>
                  <a:lnTo>
                    <a:pt x="1171" y="3886"/>
                  </a:lnTo>
                  <a:lnTo>
                    <a:pt x="1374" y="5475"/>
                  </a:lnTo>
                  <a:lnTo>
                    <a:pt x="1629" y="6977"/>
                  </a:lnTo>
                  <a:lnTo>
                    <a:pt x="1883" y="8389"/>
                  </a:lnTo>
                  <a:lnTo>
                    <a:pt x="2189" y="9890"/>
                  </a:lnTo>
                  <a:lnTo>
                    <a:pt x="2545" y="11215"/>
                  </a:lnTo>
                  <a:lnTo>
                    <a:pt x="2952" y="12628"/>
                  </a:lnTo>
                  <a:lnTo>
                    <a:pt x="3105" y="13246"/>
                  </a:lnTo>
                  <a:lnTo>
                    <a:pt x="3257" y="13864"/>
                  </a:lnTo>
                  <a:lnTo>
                    <a:pt x="3461" y="14482"/>
                  </a:lnTo>
                  <a:lnTo>
                    <a:pt x="3664" y="15100"/>
                  </a:lnTo>
                  <a:lnTo>
                    <a:pt x="3919" y="15718"/>
                  </a:lnTo>
                  <a:lnTo>
                    <a:pt x="4122" y="16248"/>
                  </a:lnTo>
                  <a:lnTo>
                    <a:pt x="4326" y="16954"/>
                  </a:lnTo>
                  <a:lnTo>
                    <a:pt x="4479" y="17573"/>
                  </a:lnTo>
                  <a:lnTo>
                    <a:pt x="5089" y="19427"/>
                  </a:lnTo>
                  <a:lnTo>
                    <a:pt x="5751" y="21193"/>
                  </a:lnTo>
                  <a:lnTo>
                    <a:pt x="6463" y="22871"/>
                  </a:lnTo>
                  <a:lnTo>
                    <a:pt x="7227" y="24548"/>
                  </a:lnTo>
                  <a:lnTo>
                    <a:pt x="7990" y="26226"/>
                  </a:lnTo>
                  <a:lnTo>
                    <a:pt x="8855" y="27904"/>
                  </a:lnTo>
                  <a:lnTo>
                    <a:pt x="9670" y="29493"/>
                  </a:lnTo>
                  <a:lnTo>
                    <a:pt x="10535" y="31082"/>
                  </a:lnTo>
                  <a:lnTo>
                    <a:pt x="10535" y="31171"/>
                  </a:lnTo>
                  <a:lnTo>
                    <a:pt x="10535" y="31347"/>
                  </a:lnTo>
                  <a:lnTo>
                    <a:pt x="10535" y="31436"/>
                  </a:lnTo>
                  <a:lnTo>
                    <a:pt x="10433" y="31612"/>
                  </a:lnTo>
                  <a:lnTo>
                    <a:pt x="9822" y="31259"/>
                  </a:lnTo>
                  <a:lnTo>
                    <a:pt x="9110" y="30288"/>
                  </a:lnTo>
                  <a:lnTo>
                    <a:pt x="8397" y="29228"/>
                  </a:lnTo>
                  <a:lnTo>
                    <a:pt x="7685" y="28080"/>
                  </a:lnTo>
                  <a:lnTo>
                    <a:pt x="7023" y="26932"/>
                  </a:lnTo>
                  <a:lnTo>
                    <a:pt x="6413" y="25784"/>
                  </a:lnTo>
                  <a:lnTo>
                    <a:pt x="5853" y="24460"/>
                  </a:lnTo>
                  <a:lnTo>
                    <a:pt x="5293" y="23135"/>
                  </a:lnTo>
                  <a:lnTo>
                    <a:pt x="4784" y="21811"/>
                  </a:lnTo>
                  <a:lnTo>
                    <a:pt x="4530" y="21016"/>
                  </a:lnTo>
                  <a:lnTo>
                    <a:pt x="4326" y="20310"/>
                  </a:lnTo>
                  <a:lnTo>
                    <a:pt x="4072" y="19692"/>
                  </a:lnTo>
                  <a:lnTo>
                    <a:pt x="3817" y="18985"/>
                  </a:lnTo>
                  <a:lnTo>
                    <a:pt x="3614" y="18367"/>
                  </a:lnTo>
                  <a:lnTo>
                    <a:pt x="3359" y="17749"/>
                  </a:lnTo>
                  <a:lnTo>
                    <a:pt x="3105" y="17043"/>
                  </a:lnTo>
                  <a:lnTo>
                    <a:pt x="2850" y="16336"/>
                  </a:lnTo>
                  <a:lnTo>
                    <a:pt x="2545" y="14924"/>
                  </a:lnTo>
                  <a:lnTo>
                    <a:pt x="2189" y="13599"/>
                  </a:lnTo>
                  <a:lnTo>
                    <a:pt x="1832" y="12275"/>
                  </a:lnTo>
                  <a:lnTo>
                    <a:pt x="1476" y="10950"/>
                  </a:lnTo>
                  <a:lnTo>
                    <a:pt x="1120" y="9626"/>
                  </a:lnTo>
                  <a:lnTo>
                    <a:pt x="764" y="8213"/>
                  </a:lnTo>
                  <a:lnTo>
                    <a:pt x="509" y="6800"/>
                  </a:lnTo>
                  <a:lnTo>
                    <a:pt x="255" y="5387"/>
                  </a:lnTo>
                  <a:lnTo>
                    <a:pt x="102" y="4151"/>
                  </a:lnTo>
                  <a:lnTo>
                    <a:pt x="0" y="2826"/>
                  </a:lnTo>
                  <a:lnTo>
                    <a:pt x="0" y="1590"/>
                  </a:lnTo>
                  <a:lnTo>
                    <a:pt x="102" y="266"/>
                  </a:lnTo>
                  <a:lnTo>
                    <a:pt x="306" y="1"/>
                  </a:lnTo>
                  <a:lnTo>
                    <a:pt x="560" y="1"/>
                  </a:lnTo>
                  <a:lnTo>
                    <a:pt x="764" y="266"/>
                  </a:lnTo>
                  <a:lnTo>
                    <a:pt x="865" y="79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1" name="Shape 791"/>
            <p:cNvSpPr/>
            <p:nvPr/>
          </p:nvSpPr>
          <p:spPr>
            <a:xfrm>
              <a:off x="1304050" y="2075050"/>
              <a:ext cx="66200" cy="88325"/>
            </a:xfrm>
            <a:custGeom>
              <a:avLst/>
              <a:gdLst/>
              <a:ahLst/>
              <a:cxnLst/>
              <a:rect l="0" t="0" r="0" b="0"/>
              <a:pathLst>
                <a:path w="2648" h="3533" extrusionOk="0">
                  <a:moveTo>
                    <a:pt x="2240" y="883"/>
                  </a:moveTo>
                  <a:lnTo>
                    <a:pt x="2393" y="1236"/>
                  </a:lnTo>
                  <a:lnTo>
                    <a:pt x="2545" y="1678"/>
                  </a:lnTo>
                  <a:lnTo>
                    <a:pt x="2647" y="2031"/>
                  </a:lnTo>
                  <a:lnTo>
                    <a:pt x="2596" y="2473"/>
                  </a:lnTo>
                  <a:lnTo>
                    <a:pt x="2393" y="2914"/>
                  </a:lnTo>
                  <a:lnTo>
                    <a:pt x="2138" y="3179"/>
                  </a:lnTo>
                  <a:lnTo>
                    <a:pt x="1884" y="3444"/>
                  </a:lnTo>
                  <a:lnTo>
                    <a:pt x="1578" y="3532"/>
                  </a:lnTo>
                  <a:lnTo>
                    <a:pt x="1426" y="2914"/>
                  </a:lnTo>
                  <a:lnTo>
                    <a:pt x="1324" y="2296"/>
                  </a:lnTo>
                  <a:lnTo>
                    <a:pt x="1171" y="1855"/>
                  </a:lnTo>
                  <a:lnTo>
                    <a:pt x="866" y="1590"/>
                  </a:lnTo>
                  <a:lnTo>
                    <a:pt x="662" y="1678"/>
                  </a:lnTo>
                  <a:lnTo>
                    <a:pt x="459" y="1590"/>
                  </a:lnTo>
                  <a:lnTo>
                    <a:pt x="255" y="1590"/>
                  </a:lnTo>
                  <a:lnTo>
                    <a:pt x="52" y="1413"/>
                  </a:lnTo>
                  <a:lnTo>
                    <a:pt x="1" y="1236"/>
                  </a:lnTo>
                  <a:lnTo>
                    <a:pt x="1" y="1060"/>
                  </a:lnTo>
                  <a:lnTo>
                    <a:pt x="1" y="972"/>
                  </a:lnTo>
                  <a:lnTo>
                    <a:pt x="1" y="795"/>
                  </a:lnTo>
                  <a:lnTo>
                    <a:pt x="204" y="618"/>
                  </a:lnTo>
                  <a:lnTo>
                    <a:pt x="459" y="442"/>
                  </a:lnTo>
                  <a:lnTo>
                    <a:pt x="662" y="265"/>
                  </a:lnTo>
                  <a:lnTo>
                    <a:pt x="917" y="177"/>
                  </a:lnTo>
                  <a:lnTo>
                    <a:pt x="1120" y="89"/>
                  </a:lnTo>
                  <a:lnTo>
                    <a:pt x="1375" y="0"/>
                  </a:lnTo>
                  <a:lnTo>
                    <a:pt x="1578" y="89"/>
                  </a:lnTo>
                  <a:lnTo>
                    <a:pt x="1833" y="353"/>
                  </a:lnTo>
                  <a:lnTo>
                    <a:pt x="2240" y="88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2" name="Shape 792"/>
            <p:cNvSpPr/>
            <p:nvPr/>
          </p:nvSpPr>
          <p:spPr>
            <a:xfrm>
              <a:off x="1109400" y="2090500"/>
              <a:ext cx="520375" cy="399575"/>
            </a:xfrm>
            <a:custGeom>
              <a:avLst/>
              <a:gdLst/>
              <a:ahLst/>
              <a:cxnLst/>
              <a:rect l="0" t="0" r="0" b="0"/>
              <a:pathLst>
                <a:path w="20815" h="15983" extrusionOk="0">
                  <a:moveTo>
                    <a:pt x="20815" y="265"/>
                  </a:moveTo>
                  <a:lnTo>
                    <a:pt x="20662" y="795"/>
                  </a:lnTo>
                  <a:lnTo>
                    <a:pt x="20459" y="1237"/>
                  </a:lnTo>
                  <a:lnTo>
                    <a:pt x="20204" y="1590"/>
                  </a:lnTo>
                  <a:lnTo>
                    <a:pt x="19899" y="1855"/>
                  </a:lnTo>
                  <a:lnTo>
                    <a:pt x="19593" y="2120"/>
                  </a:lnTo>
                  <a:lnTo>
                    <a:pt x="19288" y="2384"/>
                  </a:lnTo>
                  <a:lnTo>
                    <a:pt x="18983" y="2649"/>
                  </a:lnTo>
                  <a:lnTo>
                    <a:pt x="18677" y="2914"/>
                  </a:lnTo>
                  <a:lnTo>
                    <a:pt x="17761" y="3797"/>
                  </a:lnTo>
                  <a:lnTo>
                    <a:pt x="16845" y="4592"/>
                  </a:lnTo>
                  <a:lnTo>
                    <a:pt x="15929" y="5387"/>
                  </a:lnTo>
                  <a:lnTo>
                    <a:pt x="15013" y="6181"/>
                  </a:lnTo>
                  <a:lnTo>
                    <a:pt x="14097" y="6976"/>
                  </a:lnTo>
                  <a:lnTo>
                    <a:pt x="13130" y="7771"/>
                  </a:lnTo>
                  <a:lnTo>
                    <a:pt x="12214" y="8565"/>
                  </a:lnTo>
                  <a:lnTo>
                    <a:pt x="11298" y="9360"/>
                  </a:lnTo>
                  <a:lnTo>
                    <a:pt x="11095" y="9537"/>
                  </a:lnTo>
                  <a:lnTo>
                    <a:pt x="10891" y="9713"/>
                  </a:lnTo>
                  <a:lnTo>
                    <a:pt x="10688" y="9890"/>
                  </a:lnTo>
                  <a:lnTo>
                    <a:pt x="10484" y="10067"/>
                  </a:lnTo>
                  <a:lnTo>
                    <a:pt x="10230" y="10243"/>
                  </a:lnTo>
                  <a:lnTo>
                    <a:pt x="9975" y="10508"/>
                  </a:lnTo>
                  <a:lnTo>
                    <a:pt x="9772" y="10685"/>
                  </a:lnTo>
                  <a:lnTo>
                    <a:pt x="9466" y="10773"/>
                  </a:lnTo>
                  <a:lnTo>
                    <a:pt x="9212" y="11126"/>
                  </a:lnTo>
                  <a:lnTo>
                    <a:pt x="8906" y="11303"/>
                  </a:lnTo>
                  <a:lnTo>
                    <a:pt x="8652" y="11479"/>
                  </a:lnTo>
                  <a:lnTo>
                    <a:pt x="8347" y="11744"/>
                  </a:lnTo>
                  <a:lnTo>
                    <a:pt x="8041" y="12009"/>
                  </a:lnTo>
                  <a:lnTo>
                    <a:pt x="7736" y="12186"/>
                  </a:lnTo>
                  <a:lnTo>
                    <a:pt x="7431" y="12451"/>
                  </a:lnTo>
                  <a:lnTo>
                    <a:pt x="7125" y="12627"/>
                  </a:lnTo>
                  <a:lnTo>
                    <a:pt x="6820" y="12804"/>
                  </a:lnTo>
                  <a:lnTo>
                    <a:pt x="6515" y="12980"/>
                  </a:lnTo>
                  <a:lnTo>
                    <a:pt x="6209" y="13069"/>
                  </a:lnTo>
                  <a:lnTo>
                    <a:pt x="5904" y="13157"/>
                  </a:lnTo>
                  <a:lnTo>
                    <a:pt x="5497" y="13510"/>
                  </a:lnTo>
                  <a:lnTo>
                    <a:pt x="5039" y="13863"/>
                  </a:lnTo>
                  <a:lnTo>
                    <a:pt x="4632" y="14128"/>
                  </a:lnTo>
                  <a:lnTo>
                    <a:pt x="4174" y="14393"/>
                  </a:lnTo>
                  <a:lnTo>
                    <a:pt x="3766" y="14658"/>
                  </a:lnTo>
                  <a:lnTo>
                    <a:pt x="3359" y="14923"/>
                  </a:lnTo>
                  <a:lnTo>
                    <a:pt x="2952" y="15276"/>
                  </a:lnTo>
                  <a:lnTo>
                    <a:pt x="2545" y="15718"/>
                  </a:lnTo>
                  <a:lnTo>
                    <a:pt x="2291" y="15894"/>
                  </a:lnTo>
                  <a:lnTo>
                    <a:pt x="2036" y="15983"/>
                  </a:lnTo>
                  <a:lnTo>
                    <a:pt x="1731" y="15983"/>
                  </a:lnTo>
                  <a:lnTo>
                    <a:pt x="1476" y="15983"/>
                  </a:lnTo>
                  <a:lnTo>
                    <a:pt x="1171" y="15983"/>
                  </a:lnTo>
                  <a:lnTo>
                    <a:pt x="866" y="15894"/>
                  </a:lnTo>
                  <a:lnTo>
                    <a:pt x="611" y="15806"/>
                  </a:lnTo>
                  <a:lnTo>
                    <a:pt x="357" y="15718"/>
                  </a:lnTo>
                  <a:lnTo>
                    <a:pt x="255" y="15629"/>
                  </a:lnTo>
                  <a:lnTo>
                    <a:pt x="204" y="15541"/>
                  </a:lnTo>
                  <a:lnTo>
                    <a:pt x="102" y="15453"/>
                  </a:lnTo>
                  <a:lnTo>
                    <a:pt x="1" y="15276"/>
                  </a:lnTo>
                  <a:lnTo>
                    <a:pt x="1" y="15100"/>
                  </a:lnTo>
                  <a:lnTo>
                    <a:pt x="1" y="14923"/>
                  </a:lnTo>
                  <a:lnTo>
                    <a:pt x="51" y="14746"/>
                  </a:lnTo>
                  <a:lnTo>
                    <a:pt x="102" y="14658"/>
                  </a:lnTo>
                  <a:lnTo>
                    <a:pt x="357" y="14482"/>
                  </a:lnTo>
                  <a:lnTo>
                    <a:pt x="560" y="14305"/>
                  </a:lnTo>
                  <a:lnTo>
                    <a:pt x="815" y="14128"/>
                  </a:lnTo>
                  <a:lnTo>
                    <a:pt x="1069" y="13952"/>
                  </a:lnTo>
                  <a:lnTo>
                    <a:pt x="1324" y="13863"/>
                  </a:lnTo>
                  <a:lnTo>
                    <a:pt x="1578" y="13687"/>
                  </a:lnTo>
                  <a:lnTo>
                    <a:pt x="1833" y="13510"/>
                  </a:lnTo>
                  <a:lnTo>
                    <a:pt x="2087" y="13334"/>
                  </a:lnTo>
                  <a:lnTo>
                    <a:pt x="2800" y="12627"/>
                  </a:lnTo>
                  <a:lnTo>
                    <a:pt x="3563" y="12009"/>
                  </a:lnTo>
                  <a:lnTo>
                    <a:pt x="4326" y="11479"/>
                  </a:lnTo>
                  <a:lnTo>
                    <a:pt x="5090" y="11038"/>
                  </a:lnTo>
                  <a:lnTo>
                    <a:pt x="5904" y="10508"/>
                  </a:lnTo>
                  <a:lnTo>
                    <a:pt x="6667" y="10067"/>
                  </a:lnTo>
                  <a:lnTo>
                    <a:pt x="7482" y="9625"/>
                  </a:lnTo>
                  <a:lnTo>
                    <a:pt x="8245" y="9095"/>
                  </a:lnTo>
                  <a:lnTo>
                    <a:pt x="8601" y="8742"/>
                  </a:lnTo>
                  <a:lnTo>
                    <a:pt x="9008" y="8389"/>
                  </a:lnTo>
                  <a:lnTo>
                    <a:pt x="9364" y="8124"/>
                  </a:lnTo>
                  <a:lnTo>
                    <a:pt x="9772" y="7859"/>
                  </a:lnTo>
                  <a:lnTo>
                    <a:pt x="10179" y="7594"/>
                  </a:lnTo>
                  <a:lnTo>
                    <a:pt x="10637" y="7329"/>
                  </a:lnTo>
                  <a:lnTo>
                    <a:pt x="11044" y="7064"/>
                  </a:lnTo>
                  <a:lnTo>
                    <a:pt x="11451" y="6888"/>
                  </a:lnTo>
                  <a:lnTo>
                    <a:pt x="11655" y="6711"/>
                  </a:lnTo>
                  <a:lnTo>
                    <a:pt x="11807" y="6623"/>
                  </a:lnTo>
                  <a:lnTo>
                    <a:pt x="12011" y="6446"/>
                  </a:lnTo>
                  <a:lnTo>
                    <a:pt x="12214" y="6270"/>
                  </a:lnTo>
                  <a:lnTo>
                    <a:pt x="12367" y="6181"/>
                  </a:lnTo>
                  <a:lnTo>
                    <a:pt x="12571" y="6005"/>
                  </a:lnTo>
                  <a:lnTo>
                    <a:pt x="12774" y="5916"/>
                  </a:lnTo>
                  <a:lnTo>
                    <a:pt x="12978" y="5828"/>
                  </a:lnTo>
                  <a:lnTo>
                    <a:pt x="13894" y="5210"/>
                  </a:lnTo>
                  <a:lnTo>
                    <a:pt x="14810" y="4592"/>
                  </a:lnTo>
                  <a:lnTo>
                    <a:pt x="15675" y="3886"/>
                  </a:lnTo>
                  <a:lnTo>
                    <a:pt x="16591" y="3267"/>
                  </a:lnTo>
                  <a:lnTo>
                    <a:pt x="17456" y="2473"/>
                  </a:lnTo>
                  <a:lnTo>
                    <a:pt x="18321" y="1766"/>
                  </a:lnTo>
                  <a:lnTo>
                    <a:pt x="19186" y="972"/>
                  </a:lnTo>
                  <a:lnTo>
                    <a:pt x="20051" y="177"/>
                  </a:lnTo>
                  <a:lnTo>
                    <a:pt x="20255" y="89"/>
                  </a:lnTo>
                  <a:lnTo>
                    <a:pt x="20509" y="0"/>
                  </a:lnTo>
                  <a:lnTo>
                    <a:pt x="20662" y="0"/>
                  </a:lnTo>
                  <a:lnTo>
                    <a:pt x="20815" y="2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3" name="Shape 793"/>
            <p:cNvSpPr/>
            <p:nvPr/>
          </p:nvSpPr>
          <p:spPr>
            <a:xfrm>
              <a:off x="1222625" y="2114775"/>
              <a:ext cx="77650" cy="108200"/>
            </a:xfrm>
            <a:custGeom>
              <a:avLst/>
              <a:gdLst/>
              <a:ahLst/>
              <a:cxnLst/>
              <a:rect l="0" t="0" r="0" b="0"/>
              <a:pathLst>
                <a:path w="3106" h="4328" extrusionOk="0">
                  <a:moveTo>
                    <a:pt x="3105" y="1590"/>
                  </a:moveTo>
                  <a:lnTo>
                    <a:pt x="3105" y="1855"/>
                  </a:lnTo>
                  <a:lnTo>
                    <a:pt x="3105" y="2120"/>
                  </a:lnTo>
                  <a:lnTo>
                    <a:pt x="3105" y="2473"/>
                  </a:lnTo>
                  <a:lnTo>
                    <a:pt x="3105" y="2738"/>
                  </a:lnTo>
                  <a:lnTo>
                    <a:pt x="2902" y="3003"/>
                  </a:lnTo>
                  <a:lnTo>
                    <a:pt x="2698" y="3268"/>
                  </a:lnTo>
                  <a:lnTo>
                    <a:pt x="2545" y="3444"/>
                  </a:lnTo>
                  <a:lnTo>
                    <a:pt x="2444" y="3886"/>
                  </a:lnTo>
                  <a:lnTo>
                    <a:pt x="2291" y="4062"/>
                  </a:lnTo>
                  <a:lnTo>
                    <a:pt x="2189" y="4239"/>
                  </a:lnTo>
                  <a:lnTo>
                    <a:pt x="2036" y="4327"/>
                  </a:lnTo>
                  <a:lnTo>
                    <a:pt x="1884" y="4327"/>
                  </a:lnTo>
                  <a:lnTo>
                    <a:pt x="1884" y="4239"/>
                  </a:lnTo>
                  <a:lnTo>
                    <a:pt x="1833" y="4151"/>
                  </a:lnTo>
                  <a:lnTo>
                    <a:pt x="1782" y="4062"/>
                  </a:lnTo>
                  <a:lnTo>
                    <a:pt x="1782" y="3974"/>
                  </a:lnTo>
                  <a:lnTo>
                    <a:pt x="1884" y="3709"/>
                  </a:lnTo>
                  <a:lnTo>
                    <a:pt x="1884" y="3356"/>
                  </a:lnTo>
                  <a:lnTo>
                    <a:pt x="1884" y="3091"/>
                  </a:lnTo>
                  <a:lnTo>
                    <a:pt x="1884" y="2738"/>
                  </a:lnTo>
                  <a:lnTo>
                    <a:pt x="1731" y="2473"/>
                  </a:lnTo>
                  <a:lnTo>
                    <a:pt x="1528" y="2208"/>
                  </a:lnTo>
                  <a:lnTo>
                    <a:pt x="1324" y="2120"/>
                  </a:lnTo>
                  <a:lnTo>
                    <a:pt x="1070" y="2032"/>
                  </a:lnTo>
                  <a:lnTo>
                    <a:pt x="866" y="1943"/>
                  </a:lnTo>
                  <a:lnTo>
                    <a:pt x="612" y="1943"/>
                  </a:lnTo>
                  <a:lnTo>
                    <a:pt x="357" y="2032"/>
                  </a:lnTo>
                  <a:lnTo>
                    <a:pt x="103" y="2032"/>
                  </a:lnTo>
                  <a:lnTo>
                    <a:pt x="52" y="1943"/>
                  </a:lnTo>
                  <a:lnTo>
                    <a:pt x="1" y="1767"/>
                  </a:lnTo>
                  <a:lnTo>
                    <a:pt x="1" y="1678"/>
                  </a:lnTo>
                  <a:lnTo>
                    <a:pt x="1" y="1502"/>
                  </a:lnTo>
                  <a:lnTo>
                    <a:pt x="255" y="1149"/>
                  </a:lnTo>
                  <a:lnTo>
                    <a:pt x="510" y="884"/>
                  </a:lnTo>
                  <a:lnTo>
                    <a:pt x="713" y="530"/>
                  </a:lnTo>
                  <a:lnTo>
                    <a:pt x="968" y="266"/>
                  </a:lnTo>
                  <a:lnTo>
                    <a:pt x="1222" y="89"/>
                  </a:lnTo>
                  <a:lnTo>
                    <a:pt x="1528" y="1"/>
                  </a:lnTo>
                  <a:lnTo>
                    <a:pt x="1833" y="1"/>
                  </a:lnTo>
                  <a:lnTo>
                    <a:pt x="2189" y="177"/>
                  </a:lnTo>
                  <a:lnTo>
                    <a:pt x="2444" y="354"/>
                  </a:lnTo>
                  <a:lnTo>
                    <a:pt x="2647" y="707"/>
                  </a:lnTo>
                  <a:lnTo>
                    <a:pt x="2902" y="1149"/>
                  </a:lnTo>
                  <a:lnTo>
                    <a:pt x="3105" y="159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4" name="Shape 794"/>
            <p:cNvSpPr/>
            <p:nvPr/>
          </p:nvSpPr>
          <p:spPr>
            <a:xfrm>
              <a:off x="583950" y="2169975"/>
              <a:ext cx="40750" cy="240625"/>
            </a:xfrm>
            <a:custGeom>
              <a:avLst/>
              <a:gdLst/>
              <a:ahLst/>
              <a:cxnLst/>
              <a:rect l="0" t="0" r="0" b="0"/>
              <a:pathLst>
                <a:path w="1630" h="9625" extrusionOk="0">
                  <a:moveTo>
                    <a:pt x="1477" y="530"/>
                  </a:moveTo>
                  <a:lnTo>
                    <a:pt x="1578" y="795"/>
                  </a:lnTo>
                  <a:lnTo>
                    <a:pt x="1629" y="1148"/>
                  </a:lnTo>
                  <a:lnTo>
                    <a:pt x="1578" y="1501"/>
                  </a:lnTo>
                  <a:lnTo>
                    <a:pt x="1578" y="1854"/>
                  </a:lnTo>
                  <a:lnTo>
                    <a:pt x="1477" y="2473"/>
                  </a:lnTo>
                  <a:lnTo>
                    <a:pt x="1477" y="3002"/>
                  </a:lnTo>
                  <a:lnTo>
                    <a:pt x="1426" y="3532"/>
                  </a:lnTo>
                  <a:lnTo>
                    <a:pt x="1375" y="4150"/>
                  </a:lnTo>
                  <a:lnTo>
                    <a:pt x="1273" y="5386"/>
                  </a:lnTo>
                  <a:lnTo>
                    <a:pt x="1222" y="6623"/>
                  </a:lnTo>
                  <a:lnTo>
                    <a:pt x="1222" y="7947"/>
                  </a:lnTo>
                  <a:lnTo>
                    <a:pt x="1171" y="9183"/>
                  </a:lnTo>
                  <a:lnTo>
                    <a:pt x="1120" y="9448"/>
                  </a:lnTo>
                  <a:lnTo>
                    <a:pt x="1019" y="9537"/>
                  </a:lnTo>
                  <a:lnTo>
                    <a:pt x="866" y="9625"/>
                  </a:lnTo>
                  <a:lnTo>
                    <a:pt x="764" y="9448"/>
                  </a:lnTo>
                  <a:lnTo>
                    <a:pt x="459" y="8477"/>
                  </a:lnTo>
                  <a:lnTo>
                    <a:pt x="255" y="7329"/>
                  </a:lnTo>
                  <a:lnTo>
                    <a:pt x="103" y="6181"/>
                  </a:lnTo>
                  <a:lnTo>
                    <a:pt x="1" y="4945"/>
                  </a:lnTo>
                  <a:lnTo>
                    <a:pt x="52" y="3620"/>
                  </a:lnTo>
                  <a:lnTo>
                    <a:pt x="52" y="2208"/>
                  </a:lnTo>
                  <a:lnTo>
                    <a:pt x="204" y="971"/>
                  </a:lnTo>
                  <a:lnTo>
                    <a:pt x="713" y="0"/>
                  </a:lnTo>
                  <a:lnTo>
                    <a:pt x="968" y="0"/>
                  </a:lnTo>
                  <a:lnTo>
                    <a:pt x="1120" y="88"/>
                  </a:lnTo>
                  <a:lnTo>
                    <a:pt x="1324" y="353"/>
                  </a:lnTo>
                  <a:lnTo>
                    <a:pt x="1477" y="53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5" name="Shape 795"/>
            <p:cNvSpPr/>
            <p:nvPr/>
          </p:nvSpPr>
          <p:spPr>
            <a:xfrm>
              <a:off x="1517800" y="2183200"/>
              <a:ext cx="805375" cy="604900"/>
            </a:xfrm>
            <a:custGeom>
              <a:avLst/>
              <a:gdLst/>
              <a:ahLst/>
              <a:cxnLst/>
              <a:rect l="0" t="0" r="0" b="0"/>
              <a:pathLst>
                <a:path w="32215" h="24196" extrusionOk="0">
                  <a:moveTo>
                    <a:pt x="8194" y="354"/>
                  </a:moveTo>
                  <a:lnTo>
                    <a:pt x="8041" y="796"/>
                  </a:lnTo>
                  <a:lnTo>
                    <a:pt x="7838" y="1149"/>
                  </a:lnTo>
                  <a:lnTo>
                    <a:pt x="7583" y="1414"/>
                  </a:lnTo>
                  <a:lnTo>
                    <a:pt x="7329" y="1679"/>
                  </a:lnTo>
                  <a:lnTo>
                    <a:pt x="7074" y="1944"/>
                  </a:lnTo>
                  <a:lnTo>
                    <a:pt x="6820" y="2120"/>
                  </a:lnTo>
                  <a:lnTo>
                    <a:pt x="6514" y="2297"/>
                  </a:lnTo>
                  <a:lnTo>
                    <a:pt x="6260" y="2562"/>
                  </a:lnTo>
                  <a:lnTo>
                    <a:pt x="5853" y="2915"/>
                  </a:lnTo>
                  <a:lnTo>
                    <a:pt x="5497" y="3180"/>
                  </a:lnTo>
                  <a:lnTo>
                    <a:pt x="5090" y="3533"/>
                  </a:lnTo>
                  <a:lnTo>
                    <a:pt x="4733" y="3886"/>
                  </a:lnTo>
                  <a:lnTo>
                    <a:pt x="4326" y="4239"/>
                  </a:lnTo>
                  <a:lnTo>
                    <a:pt x="3970" y="4593"/>
                  </a:lnTo>
                  <a:lnTo>
                    <a:pt x="3563" y="4857"/>
                  </a:lnTo>
                  <a:lnTo>
                    <a:pt x="3207" y="5211"/>
                  </a:lnTo>
                  <a:lnTo>
                    <a:pt x="3105" y="5387"/>
                  </a:lnTo>
                  <a:lnTo>
                    <a:pt x="3003" y="5564"/>
                  </a:lnTo>
                  <a:lnTo>
                    <a:pt x="2901" y="5740"/>
                  </a:lnTo>
                  <a:lnTo>
                    <a:pt x="2799" y="5829"/>
                  </a:lnTo>
                  <a:lnTo>
                    <a:pt x="2647" y="6270"/>
                  </a:lnTo>
                  <a:lnTo>
                    <a:pt x="2545" y="6712"/>
                  </a:lnTo>
                  <a:lnTo>
                    <a:pt x="2545" y="7242"/>
                  </a:lnTo>
                  <a:lnTo>
                    <a:pt x="2647" y="7771"/>
                  </a:lnTo>
                  <a:lnTo>
                    <a:pt x="2749" y="7771"/>
                  </a:lnTo>
                  <a:lnTo>
                    <a:pt x="2799" y="7948"/>
                  </a:lnTo>
                  <a:lnTo>
                    <a:pt x="2799" y="8036"/>
                  </a:lnTo>
                  <a:lnTo>
                    <a:pt x="2749" y="8213"/>
                  </a:lnTo>
                  <a:lnTo>
                    <a:pt x="2647" y="8389"/>
                  </a:lnTo>
                  <a:lnTo>
                    <a:pt x="2545" y="8478"/>
                  </a:lnTo>
                  <a:lnTo>
                    <a:pt x="2392" y="8478"/>
                  </a:lnTo>
                  <a:lnTo>
                    <a:pt x="2291" y="8389"/>
                  </a:lnTo>
                  <a:lnTo>
                    <a:pt x="2291" y="8301"/>
                  </a:lnTo>
                  <a:lnTo>
                    <a:pt x="2240" y="8213"/>
                  </a:lnTo>
                  <a:lnTo>
                    <a:pt x="2189" y="8125"/>
                  </a:lnTo>
                  <a:lnTo>
                    <a:pt x="2138" y="8125"/>
                  </a:lnTo>
                  <a:lnTo>
                    <a:pt x="1985" y="8301"/>
                  </a:lnTo>
                  <a:lnTo>
                    <a:pt x="1782" y="8566"/>
                  </a:lnTo>
                  <a:lnTo>
                    <a:pt x="1629" y="8919"/>
                  </a:lnTo>
                  <a:lnTo>
                    <a:pt x="1578" y="9361"/>
                  </a:lnTo>
                  <a:lnTo>
                    <a:pt x="1578" y="9626"/>
                  </a:lnTo>
                  <a:lnTo>
                    <a:pt x="1578" y="9802"/>
                  </a:lnTo>
                  <a:lnTo>
                    <a:pt x="1680" y="10067"/>
                  </a:lnTo>
                  <a:lnTo>
                    <a:pt x="1731" y="10244"/>
                  </a:lnTo>
                  <a:lnTo>
                    <a:pt x="2087" y="10597"/>
                  </a:lnTo>
                  <a:lnTo>
                    <a:pt x="2494" y="10950"/>
                  </a:lnTo>
                  <a:lnTo>
                    <a:pt x="2850" y="11303"/>
                  </a:lnTo>
                  <a:lnTo>
                    <a:pt x="3257" y="11657"/>
                  </a:lnTo>
                  <a:lnTo>
                    <a:pt x="3665" y="11921"/>
                  </a:lnTo>
                  <a:lnTo>
                    <a:pt x="4072" y="12275"/>
                  </a:lnTo>
                  <a:lnTo>
                    <a:pt x="4479" y="12540"/>
                  </a:lnTo>
                  <a:lnTo>
                    <a:pt x="4886" y="12893"/>
                  </a:lnTo>
                  <a:lnTo>
                    <a:pt x="5140" y="13158"/>
                  </a:lnTo>
                  <a:lnTo>
                    <a:pt x="5395" y="13334"/>
                  </a:lnTo>
                  <a:lnTo>
                    <a:pt x="5649" y="13423"/>
                  </a:lnTo>
                  <a:lnTo>
                    <a:pt x="5955" y="13599"/>
                  </a:lnTo>
                  <a:lnTo>
                    <a:pt x="6209" y="13776"/>
                  </a:lnTo>
                  <a:lnTo>
                    <a:pt x="6514" y="13864"/>
                  </a:lnTo>
                  <a:lnTo>
                    <a:pt x="6769" y="14041"/>
                  </a:lnTo>
                  <a:lnTo>
                    <a:pt x="7023" y="14306"/>
                  </a:lnTo>
                  <a:lnTo>
                    <a:pt x="7685" y="14747"/>
                  </a:lnTo>
                  <a:lnTo>
                    <a:pt x="8347" y="15189"/>
                  </a:lnTo>
                  <a:lnTo>
                    <a:pt x="9059" y="15542"/>
                  </a:lnTo>
                  <a:lnTo>
                    <a:pt x="9721" y="15983"/>
                  </a:lnTo>
                  <a:lnTo>
                    <a:pt x="10382" y="16336"/>
                  </a:lnTo>
                  <a:lnTo>
                    <a:pt x="11095" y="16778"/>
                  </a:lnTo>
                  <a:lnTo>
                    <a:pt x="11756" y="17131"/>
                  </a:lnTo>
                  <a:lnTo>
                    <a:pt x="12469" y="17484"/>
                  </a:lnTo>
                  <a:lnTo>
                    <a:pt x="13130" y="17926"/>
                  </a:lnTo>
                  <a:lnTo>
                    <a:pt x="13792" y="18279"/>
                  </a:lnTo>
                  <a:lnTo>
                    <a:pt x="14504" y="18721"/>
                  </a:lnTo>
                  <a:lnTo>
                    <a:pt x="15166" y="19074"/>
                  </a:lnTo>
                  <a:lnTo>
                    <a:pt x="15827" y="19515"/>
                  </a:lnTo>
                  <a:lnTo>
                    <a:pt x="16540" y="19868"/>
                  </a:lnTo>
                  <a:lnTo>
                    <a:pt x="17201" y="20310"/>
                  </a:lnTo>
                  <a:lnTo>
                    <a:pt x="17863" y="20751"/>
                  </a:lnTo>
                  <a:lnTo>
                    <a:pt x="18219" y="20928"/>
                  </a:lnTo>
                  <a:lnTo>
                    <a:pt x="18525" y="21016"/>
                  </a:lnTo>
                  <a:lnTo>
                    <a:pt x="18881" y="21193"/>
                  </a:lnTo>
                  <a:lnTo>
                    <a:pt x="19237" y="21281"/>
                  </a:lnTo>
                  <a:lnTo>
                    <a:pt x="19542" y="21458"/>
                  </a:lnTo>
                  <a:lnTo>
                    <a:pt x="19899" y="21634"/>
                  </a:lnTo>
                  <a:lnTo>
                    <a:pt x="20204" y="21811"/>
                  </a:lnTo>
                  <a:lnTo>
                    <a:pt x="20509" y="22076"/>
                  </a:lnTo>
                  <a:lnTo>
                    <a:pt x="20967" y="22164"/>
                  </a:lnTo>
                  <a:lnTo>
                    <a:pt x="21425" y="22164"/>
                  </a:lnTo>
                  <a:lnTo>
                    <a:pt x="21883" y="22076"/>
                  </a:lnTo>
                  <a:lnTo>
                    <a:pt x="22291" y="21899"/>
                  </a:lnTo>
                  <a:lnTo>
                    <a:pt x="22749" y="21634"/>
                  </a:lnTo>
                  <a:lnTo>
                    <a:pt x="23156" y="21458"/>
                  </a:lnTo>
                  <a:lnTo>
                    <a:pt x="23614" y="21370"/>
                  </a:lnTo>
                  <a:lnTo>
                    <a:pt x="24072" y="21281"/>
                  </a:lnTo>
                  <a:lnTo>
                    <a:pt x="24733" y="21105"/>
                  </a:lnTo>
                  <a:lnTo>
                    <a:pt x="25446" y="20840"/>
                  </a:lnTo>
                  <a:lnTo>
                    <a:pt x="26107" y="20575"/>
                  </a:lnTo>
                  <a:lnTo>
                    <a:pt x="26769" y="20310"/>
                  </a:lnTo>
                  <a:lnTo>
                    <a:pt x="27430" y="20045"/>
                  </a:lnTo>
                  <a:lnTo>
                    <a:pt x="28041" y="19780"/>
                  </a:lnTo>
                  <a:lnTo>
                    <a:pt x="28703" y="19427"/>
                  </a:lnTo>
                  <a:lnTo>
                    <a:pt x="29364" y="19162"/>
                  </a:lnTo>
                  <a:lnTo>
                    <a:pt x="29670" y="18985"/>
                  </a:lnTo>
                  <a:lnTo>
                    <a:pt x="29975" y="18809"/>
                  </a:lnTo>
                  <a:lnTo>
                    <a:pt x="30229" y="18632"/>
                  </a:lnTo>
                  <a:lnTo>
                    <a:pt x="30484" y="18367"/>
                  </a:lnTo>
                  <a:lnTo>
                    <a:pt x="30789" y="18191"/>
                  </a:lnTo>
                  <a:lnTo>
                    <a:pt x="31044" y="17926"/>
                  </a:lnTo>
                  <a:lnTo>
                    <a:pt x="31298" y="17749"/>
                  </a:lnTo>
                  <a:lnTo>
                    <a:pt x="31604" y="17573"/>
                  </a:lnTo>
                  <a:lnTo>
                    <a:pt x="31756" y="17573"/>
                  </a:lnTo>
                  <a:lnTo>
                    <a:pt x="31960" y="17573"/>
                  </a:lnTo>
                  <a:lnTo>
                    <a:pt x="32112" y="17661"/>
                  </a:lnTo>
                  <a:lnTo>
                    <a:pt x="32214" y="17926"/>
                  </a:lnTo>
                  <a:lnTo>
                    <a:pt x="32062" y="18279"/>
                  </a:lnTo>
                  <a:lnTo>
                    <a:pt x="31909" y="18544"/>
                  </a:lnTo>
                  <a:lnTo>
                    <a:pt x="31705" y="18809"/>
                  </a:lnTo>
                  <a:lnTo>
                    <a:pt x="31451" y="18985"/>
                  </a:lnTo>
                  <a:lnTo>
                    <a:pt x="31247" y="19162"/>
                  </a:lnTo>
                  <a:lnTo>
                    <a:pt x="30993" y="19339"/>
                  </a:lnTo>
                  <a:lnTo>
                    <a:pt x="30789" y="19515"/>
                  </a:lnTo>
                  <a:lnTo>
                    <a:pt x="30535" y="19692"/>
                  </a:lnTo>
                  <a:lnTo>
                    <a:pt x="29924" y="20133"/>
                  </a:lnTo>
                  <a:lnTo>
                    <a:pt x="29313" y="20575"/>
                  </a:lnTo>
                  <a:lnTo>
                    <a:pt x="28652" y="21016"/>
                  </a:lnTo>
                  <a:lnTo>
                    <a:pt x="28041" y="21370"/>
                  </a:lnTo>
                  <a:lnTo>
                    <a:pt x="27380" y="21723"/>
                  </a:lnTo>
                  <a:lnTo>
                    <a:pt x="26769" y="22076"/>
                  </a:lnTo>
                  <a:lnTo>
                    <a:pt x="26107" y="22429"/>
                  </a:lnTo>
                  <a:lnTo>
                    <a:pt x="25497" y="22782"/>
                  </a:lnTo>
                  <a:lnTo>
                    <a:pt x="25242" y="22959"/>
                  </a:lnTo>
                  <a:lnTo>
                    <a:pt x="24937" y="23136"/>
                  </a:lnTo>
                  <a:lnTo>
                    <a:pt x="24632" y="23312"/>
                  </a:lnTo>
                  <a:lnTo>
                    <a:pt x="24326" y="23400"/>
                  </a:lnTo>
                  <a:lnTo>
                    <a:pt x="24021" y="23489"/>
                  </a:lnTo>
                  <a:lnTo>
                    <a:pt x="23715" y="23577"/>
                  </a:lnTo>
                  <a:lnTo>
                    <a:pt x="23410" y="23754"/>
                  </a:lnTo>
                  <a:lnTo>
                    <a:pt x="23105" y="23842"/>
                  </a:lnTo>
                  <a:lnTo>
                    <a:pt x="22494" y="24107"/>
                  </a:lnTo>
                  <a:lnTo>
                    <a:pt x="21883" y="24195"/>
                  </a:lnTo>
                  <a:lnTo>
                    <a:pt x="21273" y="24195"/>
                  </a:lnTo>
                  <a:lnTo>
                    <a:pt x="20662" y="24107"/>
                  </a:lnTo>
                  <a:lnTo>
                    <a:pt x="20000" y="24019"/>
                  </a:lnTo>
                  <a:lnTo>
                    <a:pt x="19390" y="23842"/>
                  </a:lnTo>
                  <a:lnTo>
                    <a:pt x="18779" y="23665"/>
                  </a:lnTo>
                  <a:lnTo>
                    <a:pt x="18168" y="23400"/>
                  </a:lnTo>
                  <a:lnTo>
                    <a:pt x="17507" y="23047"/>
                  </a:lnTo>
                  <a:lnTo>
                    <a:pt x="16845" y="22606"/>
                  </a:lnTo>
                  <a:lnTo>
                    <a:pt x="16133" y="22253"/>
                  </a:lnTo>
                  <a:lnTo>
                    <a:pt x="15471" y="21811"/>
                  </a:lnTo>
                  <a:lnTo>
                    <a:pt x="14810" y="21458"/>
                  </a:lnTo>
                  <a:lnTo>
                    <a:pt x="14097" y="21193"/>
                  </a:lnTo>
                  <a:lnTo>
                    <a:pt x="13385" y="20840"/>
                  </a:lnTo>
                  <a:lnTo>
                    <a:pt x="12672" y="20575"/>
                  </a:lnTo>
                  <a:lnTo>
                    <a:pt x="12011" y="20133"/>
                  </a:lnTo>
                  <a:lnTo>
                    <a:pt x="11298" y="19692"/>
                  </a:lnTo>
                  <a:lnTo>
                    <a:pt x="10637" y="19250"/>
                  </a:lnTo>
                  <a:lnTo>
                    <a:pt x="9924" y="18809"/>
                  </a:lnTo>
                  <a:lnTo>
                    <a:pt x="9263" y="18367"/>
                  </a:lnTo>
                  <a:lnTo>
                    <a:pt x="8550" y="17926"/>
                  </a:lnTo>
                  <a:lnTo>
                    <a:pt x="7889" y="17484"/>
                  </a:lnTo>
                  <a:lnTo>
                    <a:pt x="7227" y="17043"/>
                  </a:lnTo>
                  <a:lnTo>
                    <a:pt x="6464" y="16513"/>
                  </a:lnTo>
                  <a:lnTo>
                    <a:pt x="5751" y="16072"/>
                  </a:lnTo>
                  <a:lnTo>
                    <a:pt x="4988" y="15542"/>
                  </a:lnTo>
                  <a:lnTo>
                    <a:pt x="4275" y="15012"/>
                  </a:lnTo>
                  <a:lnTo>
                    <a:pt x="3563" y="14394"/>
                  </a:lnTo>
                  <a:lnTo>
                    <a:pt x="2850" y="13864"/>
                  </a:lnTo>
                  <a:lnTo>
                    <a:pt x="2189" y="13246"/>
                  </a:lnTo>
                  <a:lnTo>
                    <a:pt x="1476" y="12540"/>
                  </a:lnTo>
                  <a:lnTo>
                    <a:pt x="1171" y="12098"/>
                  </a:lnTo>
                  <a:lnTo>
                    <a:pt x="917" y="11657"/>
                  </a:lnTo>
                  <a:lnTo>
                    <a:pt x="611" y="11215"/>
                  </a:lnTo>
                  <a:lnTo>
                    <a:pt x="357" y="10685"/>
                  </a:lnTo>
                  <a:lnTo>
                    <a:pt x="153" y="10155"/>
                  </a:lnTo>
                  <a:lnTo>
                    <a:pt x="0" y="9537"/>
                  </a:lnTo>
                  <a:lnTo>
                    <a:pt x="0" y="8919"/>
                  </a:lnTo>
                  <a:lnTo>
                    <a:pt x="102" y="8125"/>
                  </a:lnTo>
                  <a:lnTo>
                    <a:pt x="204" y="7330"/>
                  </a:lnTo>
                  <a:lnTo>
                    <a:pt x="357" y="6535"/>
                  </a:lnTo>
                  <a:lnTo>
                    <a:pt x="611" y="5917"/>
                  </a:lnTo>
                  <a:lnTo>
                    <a:pt x="866" y="5299"/>
                  </a:lnTo>
                  <a:lnTo>
                    <a:pt x="1171" y="4681"/>
                  </a:lnTo>
                  <a:lnTo>
                    <a:pt x="1527" y="4239"/>
                  </a:lnTo>
                  <a:lnTo>
                    <a:pt x="1934" y="3886"/>
                  </a:lnTo>
                  <a:lnTo>
                    <a:pt x="2291" y="3533"/>
                  </a:lnTo>
                  <a:lnTo>
                    <a:pt x="3003" y="3091"/>
                  </a:lnTo>
                  <a:lnTo>
                    <a:pt x="3715" y="2650"/>
                  </a:lnTo>
                  <a:lnTo>
                    <a:pt x="4377" y="2120"/>
                  </a:lnTo>
                  <a:lnTo>
                    <a:pt x="5090" y="1590"/>
                  </a:lnTo>
                  <a:lnTo>
                    <a:pt x="5751" y="1061"/>
                  </a:lnTo>
                  <a:lnTo>
                    <a:pt x="6464" y="619"/>
                  </a:lnTo>
                  <a:lnTo>
                    <a:pt x="7176" y="266"/>
                  </a:lnTo>
                  <a:lnTo>
                    <a:pt x="7939" y="1"/>
                  </a:lnTo>
                  <a:lnTo>
                    <a:pt x="7990" y="1"/>
                  </a:lnTo>
                  <a:lnTo>
                    <a:pt x="8092" y="89"/>
                  </a:lnTo>
                  <a:lnTo>
                    <a:pt x="8143" y="266"/>
                  </a:lnTo>
                  <a:lnTo>
                    <a:pt x="8194" y="35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6" name="Shape 796"/>
            <p:cNvSpPr/>
            <p:nvPr/>
          </p:nvSpPr>
          <p:spPr>
            <a:xfrm>
              <a:off x="680650" y="2194250"/>
              <a:ext cx="279925" cy="253875"/>
            </a:xfrm>
            <a:custGeom>
              <a:avLst/>
              <a:gdLst/>
              <a:ahLst/>
              <a:cxnLst/>
              <a:rect l="0" t="0" r="0" b="0"/>
              <a:pathLst>
                <a:path w="11197" h="10155" extrusionOk="0">
                  <a:moveTo>
                    <a:pt x="7990" y="177"/>
                  </a:moveTo>
                  <a:lnTo>
                    <a:pt x="7939" y="619"/>
                  </a:lnTo>
                  <a:lnTo>
                    <a:pt x="7736" y="795"/>
                  </a:lnTo>
                  <a:lnTo>
                    <a:pt x="7532" y="972"/>
                  </a:lnTo>
                  <a:lnTo>
                    <a:pt x="7329" y="1148"/>
                  </a:lnTo>
                  <a:lnTo>
                    <a:pt x="6769" y="1766"/>
                  </a:lnTo>
                  <a:lnTo>
                    <a:pt x="6209" y="2296"/>
                  </a:lnTo>
                  <a:lnTo>
                    <a:pt x="5598" y="2738"/>
                  </a:lnTo>
                  <a:lnTo>
                    <a:pt x="4988" y="3179"/>
                  </a:lnTo>
                  <a:lnTo>
                    <a:pt x="4377" y="3532"/>
                  </a:lnTo>
                  <a:lnTo>
                    <a:pt x="3766" y="3974"/>
                  </a:lnTo>
                  <a:lnTo>
                    <a:pt x="3207" y="4504"/>
                  </a:lnTo>
                  <a:lnTo>
                    <a:pt x="2647" y="5034"/>
                  </a:lnTo>
                  <a:lnTo>
                    <a:pt x="2647" y="5122"/>
                  </a:lnTo>
                  <a:lnTo>
                    <a:pt x="2698" y="5210"/>
                  </a:lnTo>
                  <a:lnTo>
                    <a:pt x="2749" y="5387"/>
                  </a:lnTo>
                  <a:lnTo>
                    <a:pt x="2749" y="5475"/>
                  </a:lnTo>
                  <a:lnTo>
                    <a:pt x="2901" y="5652"/>
                  </a:lnTo>
                  <a:lnTo>
                    <a:pt x="3054" y="5828"/>
                  </a:lnTo>
                  <a:lnTo>
                    <a:pt x="3207" y="6005"/>
                  </a:lnTo>
                  <a:lnTo>
                    <a:pt x="3410" y="6181"/>
                  </a:lnTo>
                  <a:lnTo>
                    <a:pt x="3665" y="6270"/>
                  </a:lnTo>
                  <a:lnTo>
                    <a:pt x="3868" y="6358"/>
                  </a:lnTo>
                  <a:lnTo>
                    <a:pt x="4123" y="6446"/>
                  </a:lnTo>
                  <a:lnTo>
                    <a:pt x="4326" y="6535"/>
                  </a:lnTo>
                  <a:lnTo>
                    <a:pt x="4581" y="6623"/>
                  </a:lnTo>
                  <a:lnTo>
                    <a:pt x="4784" y="6711"/>
                  </a:lnTo>
                  <a:lnTo>
                    <a:pt x="5039" y="6800"/>
                  </a:lnTo>
                  <a:lnTo>
                    <a:pt x="5293" y="6888"/>
                  </a:lnTo>
                  <a:lnTo>
                    <a:pt x="5649" y="7153"/>
                  </a:lnTo>
                  <a:lnTo>
                    <a:pt x="6006" y="7329"/>
                  </a:lnTo>
                  <a:lnTo>
                    <a:pt x="6362" y="7506"/>
                  </a:lnTo>
                  <a:lnTo>
                    <a:pt x="6718" y="7683"/>
                  </a:lnTo>
                  <a:lnTo>
                    <a:pt x="7074" y="7859"/>
                  </a:lnTo>
                  <a:lnTo>
                    <a:pt x="7481" y="7947"/>
                  </a:lnTo>
                  <a:lnTo>
                    <a:pt x="7838" y="8124"/>
                  </a:lnTo>
                  <a:lnTo>
                    <a:pt x="8194" y="8212"/>
                  </a:lnTo>
                  <a:lnTo>
                    <a:pt x="8550" y="8389"/>
                  </a:lnTo>
                  <a:lnTo>
                    <a:pt x="8957" y="8566"/>
                  </a:lnTo>
                  <a:lnTo>
                    <a:pt x="9364" y="8654"/>
                  </a:lnTo>
                  <a:lnTo>
                    <a:pt x="9721" y="8742"/>
                  </a:lnTo>
                  <a:lnTo>
                    <a:pt x="10128" y="8830"/>
                  </a:lnTo>
                  <a:lnTo>
                    <a:pt x="10484" y="9007"/>
                  </a:lnTo>
                  <a:lnTo>
                    <a:pt x="10840" y="9184"/>
                  </a:lnTo>
                  <a:lnTo>
                    <a:pt x="11196" y="9537"/>
                  </a:lnTo>
                  <a:lnTo>
                    <a:pt x="11196" y="9713"/>
                  </a:lnTo>
                  <a:lnTo>
                    <a:pt x="11196" y="9890"/>
                  </a:lnTo>
                  <a:lnTo>
                    <a:pt x="11095" y="9978"/>
                  </a:lnTo>
                  <a:lnTo>
                    <a:pt x="11044" y="10155"/>
                  </a:lnTo>
                  <a:lnTo>
                    <a:pt x="10280" y="10067"/>
                  </a:lnTo>
                  <a:lnTo>
                    <a:pt x="9517" y="9890"/>
                  </a:lnTo>
                  <a:lnTo>
                    <a:pt x="8754" y="9625"/>
                  </a:lnTo>
                  <a:lnTo>
                    <a:pt x="7990" y="9360"/>
                  </a:lnTo>
                  <a:lnTo>
                    <a:pt x="7227" y="9095"/>
                  </a:lnTo>
                  <a:lnTo>
                    <a:pt x="6464" y="8830"/>
                  </a:lnTo>
                  <a:lnTo>
                    <a:pt x="5700" y="8566"/>
                  </a:lnTo>
                  <a:lnTo>
                    <a:pt x="4937" y="8389"/>
                  </a:lnTo>
                  <a:lnTo>
                    <a:pt x="4479" y="8212"/>
                  </a:lnTo>
                  <a:lnTo>
                    <a:pt x="3970" y="8124"/>
                  </a:lnTo>
                  <a:lnTo>
                    <a:pt x="3512" y="7947"/>
                  </a:lnTo>
                  <a:lnTo>
                    <a:pt x="3054" y="7771"/>
                  </a:lnTo>
                  <a:lnTo>
                    <a:pt x="2545" y="7594"/>
                  </a:lnTo>
                  <a:lnTo>
                    <a:pt x="2087" y="7418"/>
                  </a:lnTo>
                  <a:lnTo>
                    <a:pt x="1629" y="7241"/>
                  </a:lnTo>
                  <a:lnTo>
                    <a:pt x="1171" y="7064"/>
                  </a:lnTo>
                  <a:lnTo>
                    <a:pt x="866" y="6711"/>
                  </a:lnTo>
                  <a:lnTo>
                    <a:pt x="560" y="6446"/>
                  </a:lnTo>
                  <a:lnTo>
                    <a:pt x="204" y="6181"/>
                  </a:lnTo>
                  <a:lnTo>
                    <a:pt x="0" y="5652"/>
                  </a:lnTo>
                  <a:lnTo>
                    <a:pt x="51" y="4769"/>
                  </a:lnTo>
                  <a:lnTo>
                    <a:pt x="306" y="4151"/>
                  </a:lnTo>
                  <a:lnTo>
                    <a:pt x="764" y="3709"/>
                  </a:lnTo>
                  <a:lnTo>
                    <a:pt x="1171" y="3179"/>
                  </a:lnTo>
                  <a:lnTo>
                    <a:pt x="1833" y="2738"/>
                  </a:lnTo>
                  <a:lnTo>
                    <a:pt x="2494" y="2385"/>
                  </a:lnTo>
                  <a:lnTo>
                    <a:pt x="3207" y="1943"/>
                  </a:lnTo>
                  <a:lnTo>
                    <a:pt x="3868" y="1590"/>
                  </a:lnTo>
                  <a:lnTo>
                    <a:pt x="4581" y="1237"/>
                  </a:lnTo>
                  <a:lnTo>
                    <a:pt x="5293" y="883"/>
                  </a:lnTo>
                  <a:lnTo>
                    <a:pt x="6006" y="619"/>
                  </a:lnTo>
                  <a:lnTo>
                    <a:pt x="6769" y="442"/>
                  </a:lnTo>
                  <a:lnTo>
                    <a:pt x="7023" y="265"/>
                  </a:lnTo>
                  <a:lnTo>
                    <a:pt x="7329" y="0"/>
                  </a:lnTo>
                  <a:lnTo>
                    <a:pt x="7685" y="0"/>
                  </a:lnTo>
                  <a:lnTo>
                    <a:pt x="7990" y="17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7" name="Shape 797"/>
            <p:cNvSpPr/>
            <p:nvPr/>
          </p:nvSpPr>
          <p:spPr>
            <a:xfrm>
              <a:off x="2361300" y="2240600"/>
              <a:ext cx="169250" cy="211950"/>
            </a:xfrm>
            <a:custGeom>
              <a:avLst/>
              <a:gdLst/>
              <a:ahLst/>
              <a:cxnLst/>
              <a:rect l="0" t="0" r="0" b="0"/>
              <a:pathLst>
                <a:path w="6770" h="8478" extrusionOk="0">
                  <a:moveTo>
                    <a:pt x="1629" y="619"/>
                  </a:moveTo>
                  <a:lnTo>
                    <a:pt x="1884" y="795"/>
                  </a:lnTo>
                  <a:lnTo>
                    <a:pt x="2087" y="884"/>
                  </a:lnTo>
                  <a:lnTo>
                    <a:pt x="2342" y="972"/>
                  </a:lnTo>
                  <a:lnTo>
                    <a:pt x="2647" y="1060"/>
                  </a:lnTo>
                  <a:lnTo>
                    <a:pt x="2902" y="1237"/>
                  </a:lnTo>
                  <a:lnTo>
                    <a:pt x="3156" y="1325"/>
                  </a:lnTo>
                  <a:lnTo>
                    <a:pt x="3360" y="1502"/>
                  </a:lnTo>
                  <a:lnTo>
                    <a:pt x="3614" y="1767"/>
                  </a:lnTo>
                  <a:lnTo>
                    <a:pt x="4021" y="1943"/>
                  </a:lnTo>
                  <a:lnTo>
                    <a:pt x="4378" y="2208"/>
                  </a:lnTo>
                  <a:lnTo>
                    <a:pt x="4683" y="2473"/>
                  </a:lnTo>
                  <a:lnTo>
                    <a:pt x="5039" y="2826"/>
                  </a:lnTo>
                  <a:lnTo>
                    <a:pt x="5344" y="3180"/>
                  </a:lnTo>
                  <a:lnTo>
                    <a:pt x="5650" y="3533"/>
                  </a:lnTo>
                  <a:lnTo>
                    <a:pt x="5955" y="3886"/>
                  </a:lnTo>
                  <a:lnTo>
                    <a:pt x="6260" y="4239"/>
                  </a:lnTo>
                  <a:lnTo>
                    <a:pt x="6515" y="4857"/>
                  </a:lnTo>
                  <a:lnTo>
                    <a:pt x="6668" y="5475"/>
                  </a:lnTo>
                  <a:lnTo>
                    <a:pt x="6769" y="6182"/>
                  </a:lnTo>
                  <a:lnTo>
                    <a:pt x="6718" y="6888"/>
                  </a:lnTo>
                  <a:lnTo>
                    <a:pt x="6464" y="7506"/>
                  </a:lnTo>
                  <a:lnTo>
                    <a:pt x="6159" y="8036"/>
                  </a:lnTo>
                  <a:lnTo>
                    <a:pt x="5802" y="8389"/>
                  </a:lnTo>
                  <a:lnTo>
                    <a:pt x="5294" y="8478"/>
                  </a:lnTo>
                  <a:lnTo>
                    <a:pt x="5141" y="8478"/>
                  </a:lnTo>
                  <a:lnTo>
                    <a:pt x="4937" y="8478"/>
                  </a:lnTo>
                  <a:lnTo>
                    <a:pt x="4785" y="8389"/>
                  </a:lnTo>
                  <a:lnTo>
                    <a:pt x="4632" y="8213"/>
                  </a:lnTo>
                  <a:lnTo>
                    <a:pt x="4683" y="7771"/>
                  </a:lnTo>
                  <a:lnTo>
                    <a:pt x="4886" y="7330"/>
                  </a:lnTo>
                  <a:lnTo>
                    <a:pt x="5039" y="6976"/>
                  </a:lnTo>
                  <a:lnTo>
                    <a:pt x="5090" y="6447"/>
                  </a:lnTo>
                  <a:lnTo>
                    <a:pt x="5039" y="5917"/>
                  </a:lnTo>
                  <a:lnTo>
                    <a:pt x="5039" y="5299"/>
                  </a:lnTo>
                  <a:lnTo>
                    <a:pt x="4886" y="4857"/>
                  </a:lnTo>
                  <a:lnTo>
                    <a:pt x="4683" y="4504"/>
                  </a:lnTo>
                  <a:lnTo>
                    <a:pt x="4225" y="4151"/>
                  </a:lnTo>
                  <a:lnTo>
                    <a:pt x="3716" y="3709"/>
                  </a:lnTo>
                  <a:lnTo>
                    <a:pt x="3207" y="3356"/>
                  </a:lnTo>
                  <a:lnTo>
                    <a:pt x="2698" y="3003"/>
                  </a:lnTo>
                  <a:lnTo>
                    <a:pt x="2240" y="2738"/>
                  </a:lnTo>
                  <a:lnTo>
                    <a:pt x="1731" y="2385"/>
                  </a:lnTo>
                  <a:lnTo>
                    <a:pt x="1222" y="1943"/>
                  </a:lnTo>
                  <a:lnTo>
                    <a:pt x="713" y="1590"/>
                  </a:lnTo>
                  <a:lnTo>
                    <a:pt x="510" y="1237"/>
                  </a:lnTo>
                  <a:lnTo>
                    <a:pt x="204" y="884"/>
                  </a:lnTo>
                  <a:lnTo>
                    <a:pt x="1" y="531"/>
                  </a:lnTo>
                  <a:lnTo>
                    <a:pt x="103" y="1"/>
                  </a:lnTo>
                  <a:lnTo>
                    <a:pt x="306" y="1"/>
                  </a:lnTo>
                  <a:lnTo>
                    <a:pt x="510" y="1"/>
                  </a:lnTo>
                  <a:lnTo>
                    <a:pt x="663" y="89"/>
                  </a:lnTo>
                  <a:lnTo>
                    <a:pt x="866" y="177"/>
                  </a:lnTo>
                  <a:lnTo>
                    <a:pt x="1070" y="266"/>
                  </a:lnTo>
                  <a:lnTo>
                    <a:pt x="1222" y="442"/>
                  </a:lnTo>
                  <a:lnTo>
                    <a:pt x="1426" y="531"/>
                  </a:lnTo>
                  <a:lnTo>
                    <a:pt x="1629" y="61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8" name="Shape 798"/>
            <p:cNvSpPr/>
            <p:nvPr/>
          </p:nvSpPr>
          <p:spPr>
            <a:xfrm>
              <a:off x="829500" y="2264900"/>
              <a:ext cx="75100" cy="97150"/>
            </a:xfrm>
            <a:custGeom>
              <a:avLst/>
              <a:gdLst/>
              <a:ahLst/>
              <a:cxnLst/>
              <a:rect l="0" t="0" r="0" b="0"/>
              <a:pathLst>
                <a:path w="3004" h="3886" extrusionOk="0">
                  <a:moveTo>
                    <a:pt x="2901" y="1148"/>
                  </a:moveTo>
                  <a:lnTo>
                    <a:pt x="3003" y="1589"/>
                  </a:lnTo>
                  <a:lnTo>
                    <a:pt x="3003" y="2031"/>
                  </a:lnTo>
                  <a:lnTo>
                    <a:pt x="2952" y="2561"/>
                  </a:lnTo>
                  <a:lnTo>
                    <a:pt x="2800" y="3002"/>
                  </a:lnTo>
                  <a:lnTo>
                    <a:pt x="2647" y="3267"/>
                  </a:lnTo>
                  <a:lnTo>
                    <a:pt x="2494" y="3532"/>
                  </a:lnTo>
                  <a:lnTo>
                    <a:pt x="2393" y="3885"/>
                  </a:lnTo>
                  <a:lnTo>
                    <a:pt x="2189" y="3885"/>
                  </a:lnTo>
                  <a:lnTo>
                    <a:pt x="2036" y="3355"/>
                  </a:lnTo>
                  <a:lnTo>
                    <a:pt x="1935" y="2737"/>
                  </a:lnTo>
                  <a:lnTo>
                    <a:pt x="1833" y="2208"/>
                  </a:lnTo>
                  <a:lnTo>
                    <a:pt x="1476" y="1943"/>
                  </a:lnTo>
                  <a:lnTo>
                    <a:pt x="102" y="1943"/>
                  </a:lnTo>
                  <a:lnTo>
                    <a:pt x="1" y="1678"/>
                  </a:lnTo>
                  <a:lnTo>
                    <a:pt x="52" y="1413"/>
                  </a:lnTo>
                  <a:lnTo>
                    <a:pt x="153" y="1148"/>
                  </a:lnTo>
                  <a:lnTo>
                    <a:pt x="204" y="883"/>
                  </a:lnTo>
                  <a:lnTo>
                    <a:pt x="510" y="442"/>
                  </a:lnTo>
                  <a:lnTo>
                    <a:pt x="866" y="88"/>
                  </a:lnTo>
                  <a:lnTo>
                    <a:pt x="1222" y="0"/>
                  </a:lnTo>
                  <a:lnTo>
                    <a:pt x="1629" y="88"/>
                  </a:lnTo>
                  <a:lnTo>
                    <a:pt x="1833" y="177"/>
                  </a:lnTo>
                  <a:lnTo>
                    <a:pt x="2087" y="265"/>
                  </a:lnTo>
                  <a:lnTo>
                    <a:pt x="2291" y="442"/>
                  </a:lnTo>
                  <a:lnTo>
                    <a:pt x="2494" y="618"/>
                  </a:lnTo>
                  <a:lnTo>
                    <a:pt x="2901" y="114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799" name="Shape 799"/>
            <p:cNvSpPr/>
            <p:nvPr/>
          </p:nvSpPr>
          <p:spPr>
            <a:xfrm>
              <a:off x="914750" y="2300200"/>
              <a:ext cx="77625" cy="86125"/>
            </a:xfrm>
            <a:custGeom>
              <a:avLst/>
              <a:gdLst/>
              <a:ahLst/>
              <a:cxnLst/>
              <a:rect l="0" t="0" r="0" b="0"/>
              <a:pathLst>
                <a:path w="3105" h="3445" extrusionOk="0">
                  <a:moveTo>
                    <a:pt x="2647" y="442"/>
                  </a:moveTo>
                  <a:lnTo>
                    <a:pt x="2799" y="796"/>
                  </a:lnTo>
                  <a:lnTo>
                    <a:pt x="2901" y="1149"/>
                  </a:lnTo>
                  <a:lnTo>
                    <a:pt x="3003" y="1502"/>
                  </a:lnTo>
                  <a:lnTo>
                    <a:pt x="3105" y="1855"/>
                  </a:lnTo>
                  <a:lnTo>
                    <a:pt x="3105" y="2208"/>
                  </a:lnTo>
                  <a:lnTo>
                    <a:pt x="3054" y="2473"/>
                  </a:lnTo>
                  <a:lnTo>
                    <a:pt x="2952" y="2826"/>
                  </a:lnTo>
                  <a:lnTo>
                    <a:pt x="2850" y="3091"/>
                  </a:lnTo>
                  <a:lnTo>
                    <a:pt x="2698" y="3268"/>
                  </a:lnTo>
                  <a:lnTo>
                    <a:pt x="2545" y="3356"/>
                  </a:lnTo>
                  <a:lnTo>
                    <a:pt x="2341" y="3445"/>
                  </a:lnTo>
                  <a:lnTo>
                    <a:pt x="2189" y="3445"/>
                  </a:lnTo>
                  <a:lnTo>
                    <a:pt x="2138" y="3003"/>
                  </a:lnTo>
                  <a:lnTo>
                    <a:pt x="2036" y="2473"/>
                  </a:lnTo>
                  <a:lnTo>
                    <a:pt x="1832" y="2120"/>
                  </a:lnTo>
                  <a:lnTo>
                    <a:pt x="1527" y="1855"/>
                  </a:lnTo>
                  <a:lnTo>
                    <a:pt x="1171" y="1679"/>
                  </a:lnTo>
                  <a:lnTo>
                    <a:pt x="815" y="1767"/>
                  </a:lnTo>
                  <a:lnTo>
                    <a:pt x="458" y="1855"/>
                  </a:lnTo>
                  <a:lnTo>
                    <a:pt x="102" y="1679"/>
                  </a:lnTo>
                  <a:lnTo>
                    <a:pt x="0" y="1325"/>
                  </a:lnTo>
                  <a:lnTo>
                    <a:pt x="102" y="1060"/>
                  </a:lnTo>
                  <a:lnTo>
                    <a:pt x="306" y="884"/>
                  </a:lnTo>
                  <a:lnTo>
                    <a:pt x="458" y="707"/>
                  </a:lnTo>
                  <a:lnTo>
                    <a:pt x="509" y="531"/>
                  </a:lnTo>
                  <a:lnTo>
                    <a:pt x="611" y="354"/>
                  </a:lnTo>
                  <a:lnTo>
                    <a:pt x="764" y="266"/>
                  </a:lnTo>
                  <a:lnTo>
                    <a:pt x="865" y="266"/>
                  </a:lnTo>
                  <a:lnTo>
                    <a:pt x="1069" y="89"/>
                  </a:lnTo>
                  <a:lnTo>
                    <a:pt x="1323" y="1"/>
                  </a:lnTo>
                  <a:lnTo>
                    <a:pt x="1527" y="1"/>
                  </a:lnTo>
                  <a:lnTo>
                    <a:pt x="1782" y="1"/>
                  </a:lnTo>
                  <a:lnTo>
                    <a:pt x="1985" y="89"/>
                  </a:lnTo>
                  <a:lnTo>
                    <a:pt x="2240" y="177"/>
                  </a:lnTo>
                  <a:lnTo>
                    <a:pt x="2443" y="266"/>
                  </a:lnTo>
                  <a:lnTo>
                    <a:pt x="2647" y="44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800" name="Shape 800"/>
            <p:cNvSpPr/>
            <p:nvPr/>
          </p:nvSpPr>
          <p:spPr>
            <a:xfrm>
              <a:off x="1114500" y="2320075"/>
              <a:ext cx="381700" cy="289200"/>
            </a:xfrm>
            <a:custGeom>
              <a:avLst/>
              <a:gdLst/>
              <a:ahLst/>
              <a:cxnLst/>
              <a:rect l="0" t="0" r="0" b="0"/>
              <a:pathLst>
                <a:path w="15268" h="11568" extrusionOk="0">
                  <a:moveTo>
                    <a:pt x="15216" y="1"/>
                  </a:moveTo>
                  <a:lnTo>
                    <a:pt x="15267" y="619"/>
                  </a:lnTo>
                  <a:lnTo>
                    <a:pt x="15064" y="972"/>
                  </a:lnTo>
                  <a:lnTo>
                    <a:pt x="14758" y="1237"/>
                  </a:lnTo>
                  <a:lnTo>
                    <a:pt x="14504" y="1590"/>
                  </a:lnTo>
                  <a:lnTo>
                    <a:pt x="13639" y="2296"/>
                  </a:lnTo>
                  <a:lnTo>
                    <a:pt x="12825" y="3003"/>
                  </a:lnTo>
                  <a:lnTo>
                    <a:pt x="11959" y="3709"/>
                  </a:lnTo>
                  <a:lnTo>
                    <a:pt x="11094" y="4416"/>
                  </a:lnTo>
                  <a:lnTo>
                    <a:pt x="10229" y="5122"/>
                  </a:lnTo>
                  <a:lnTo>
                    <a:pt x="9364" y="5828"/>
                  </a:lnTo>
                  <a:lnTo>
                    <a:pt x="8499" y="6446"/>
                  </a:lnTo>
                  <a:lnTo>
                    <a:pt x="7583" y="7065"/>
                  </a:lnTo>
                  <a:lnTo>
                    <a:pt x="7379" y="7241"/>
                  </a:lnTo>
                  <a:lnTo>
                    <a:pt x="7176" y="7418"/>
                  </a:lnTo>
                  <a:lnTo>
                    <a:pt x="6972" y="7594"/>
                  </a:lnTo>
                  <a:lnTo>
                    <a:pt x="6769" y="7771"/>
                  </a:lnTo>
                  <a:lnTo>
                    <a:pt x="6565" y="7948"/>
                  </a:lnTo>
                  <a:lnTo>
                    <a:pt x="6412" y="8124"/>
                  </a:lnTo>
                  <a:lnTo>
                    <a:pt x="6158" y="8212"/>
                  </a:lnTo>
                  <a:lnTo>
                    <a:pt x="5954" y="8301"/>
                  </a:lnTo>
                  <a:lnTo>
                    <a:pt x="5802" y="8566"/>
                  </a:lnTo>
                  <a:lnTo>
                    <a:pt x="5598" y="8831"/>
                  </a:lnTo>
                  <a:lnTo>
                    <a:pt x="5445" y="9007"/>
                  </a:lnTo>
                  <a:lnTo>
                    <a:pt x="5242" y="9184"/>
                  </a:lnTo>
                  <a:lnTo>
                    <a:pt x="4987" y="9360"/>
                  </a:lnTo>
                  <a:lnTo>
                    <a:pt x="4784" y="9537"/>
                  </a:lnTo>
                  <a:lnTo>
                    <a:pt x="4529" y="9625"/>
                  </a:lnTo>
                  <a:lnTo>
                    <a:pt x="4326" y="9714"/>
                  </a:lnTo>
                  <a:lnTo>
                    <a:pt x="4021" y="9978"/>
                  </a:lnTo>
                  <a:lnTo>
                    <a:pt x="3715" y="10155"/>
                  </a:lnTo>
                  <a:lnTo>
                    <a:pt x="3410" y="10420"/>
                  </a:lnTo>
                  <a:lnTo>
                    <a:pt x="3104" y="10685"/>
                  </a:lnTo>
                  <a:lnTo>
                    <a:pt x="2799" y="10950"/>
                  </a:lnTo>
                  <a:lnTo>
                    <a:pt x="2494" y="11126"/>
                  </a:lnTo>
                  <a:lnTo>
                    <a:pt x="2188" y="11391"/>
                  </a:lnTo>
                  <a:lnTo>
                    <a:pt x="1883" y="11568"/>
                  </a:lnTo>
                  <a:lnTo>
                    <a:pt x="1629" y="11480"/>
                  </a:lnTo>
                  <a:lnTo>
                    <a:pt x="1374" y="11391"/>
                  </a:lnTo>
                  <a:lnTo>
                    <a:pt x="1120" y="11303"/>
                  </a:lnTo>
                  <a:lnTo>
                    <a:pt x="865" y="11126"/>
                  </a:lnTo>
                  <a:lnTo>
                    <a:pt x="611" y="11038"/>
                  </a:lnTo>
                  <a:lnTo>
                    <a:pt x="407" y="10773"/>
                  </a:lnTo>
                  <a:lnTo>
                    <a:pt x="204" y="10508"/>
                  </a:lnTo>
                  <a:lnTo>
                    <a:pt x="51" y="10243"/>
                  </a:lnTo>
                  <a:lnTo>
                    <a:pt x="51" y="9978"/>
                  </a:lnTo>
                  <a:lnTo>
                    <a:pt x="51" y="9714"/>
                  </a:lnTo>
                  <a:lnTo>
                    <a:pt x="0" y="9449"/>
                  </a:lnTo>
                  <a:lnTo>
                    <a:pt x="153" y="9272"/>
                  </a:lnTo>
                  <a:lnTo>
                    <a:pt x="407" y="9449"/>
                  </a:lnTo>
                  <a:lnTo>
                    <a:pt x="713" y="9449"/>
                  </a:lnTo>
                  <a:lnTo>
                    <a:pt x="967" y="9360"/>
                  </a:lnTo>
                  <a:lnTo>
                    <a:pt x="1222" y="9184"/>
                  </a:lnTo>
                  <a:lnTo>
                    <a:pt x="1476" y="9095"/>
                  </a:lnTo>
                  <a:lnTo>
                    <a:pt x="1781" y="8919"/>
                  </a:lnTo>
                  <a:lnTo>
                    <a:pt x="2036" y="8742"/>
                  </a:lnTo>
                  <a:lnTo>
                    <a:pt x="2290" y="8654"/>
                  </a:lnTo>
                  <a:lnTo>
                    <a:pt x="2646" y="8389"/>
                  </a:lnTo>
                  <a:lnTo>
                    <a:pt x="3003" y="8124"/>
                  </a:lnTo>
                  <a:lnTo>
                    <a:pt x="3410" y="7948"/>
                  </a:lnTo>
                  <a:lnTo>
                    <a:pt x="3766" y="7683"/>
                  </a:lnTo>
                  <a:lnTo>
                    <a:pt x="4122" y="7506"/>
                  </a:lnTo>
                  <a:lnTo>
                    <a:pt x="4479" y="7329"/>
                  </a:lnTo>
                  <a:lnTo>
                    <a:pt x="4835" y="7065"/>
                  </a:lnTo>
                  <a:lnTo>
                    <a:pt x="5191" y="6800"/>
                  </a:lnTo>
                  <a:lnTo>
                    <a:pt x="5598" y="6623"/>
                  </a:lnTo>
                  <a:lnTo>
                    <a:pt x="5903" y="6358"/>
                  </a:lnTo>
                  <a:lnTo>
                    <a:pt x="6260" y="6005"/>
                  </a:lnTo>
                  <a:lnTo>
                    <a:pt x="6616" y="5828"/>
                  </a:lnTo>
                  <a:lnTo>
                    <a:pt x="7634" y="5299"/>
                  </a:lnTo>
                  <a:lnTo>
                    <a:pt x="8601" y="4680"/>
                  </a:lnTo>
                  <a:lnTo>
                    <a:pt x="9568" y="4062"/>
                  </a:lnTo>
                  <a:lnTo>
                    <a:pt x="10535" y="3268"/>
                  </a:lnTo>
                  <a:lnTo>
                    <a:pt x="11451" y="2561"/>
                  </a:lnTo>
                  <a:lnTo>
                    <a:pt x="12417" y="1767"/>
                  </a:lnTo>
                  <a:lnTo>
                    <a:pt x="13333" y="1060"/>
                  </a:lnTo>
                  <a:lnTo>
                    <a:pt x="14300" y="265"/>
                  </a:lnTo>
                  <a:lnTo>
                    <a:pt x="14555" y="177"/>
                  </a:lnTo>
                  <a:lnTo>
                    <a:pt x="14758" y="89"/>
                  </a:lnTo>
                  <a:lnTo>
                    <a:pt x="15013" y="1"/>
                  </a:lnTo>
                  <a:lnTo>
                    <a:pt x="15216"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801" name="Shape 801"/>
            <p:cNvSpPr/>
            <p:nvPr/>
          </p:nvSpPr>
          <p:spPr>
            <a:xfrm>
              <a:off x="1010175" y="2342150"/>
              <a:ext cx="68725" cy="68450"/>
            </a:xfrm>
            <a:custGeom>
              <a:avLst/>
              <a:gdLst/>
              <a:ahLst/>
              <a:cxnLst/>
              <a:rect l="0" t="0" r="0" b="0"/>
              <a:pathLst>
                <a:path w="2749" h="2738" extrusionOk="0">
                  <a:moveTo>
                    <a:pt x="2697" y="1413"/>
                  </a:moveTo>
                  <a:lnTo>
                    <a:pt x="2748" y="1678"/>
                  </a:lnTo>
                  <a:lnTo>
                    <a:pt x="2697" y="1943"/>
                  </a:lnTo>
                  <a:lnTo>
                    <a:pt x="2596" y="2296"/>
                  </a:lnTo>
                  <a:lnTo>
                    <a:pt x="2494" y="2561"/>
                  </a:lnTo>
                  <a:lnTo>
                    <a:pt x="2392" y="2738"/>
                  </a:lnTo>
                  <a:lnTo>
                    <a:pt x="2239" y="2738"/>
                  </a:lnTo>
                  <a:lnTo>
                    <a:pt x="2138" y="2650"/>
                  </a:lnTo>
                  <a:lnTo>
                    <a:pt x="1985" y="2561"/>
                  </a:lnTo>
                  <a:lnTo>
                    <a:pt x="1781" y="2385"/>
                  </a:lnTo>
                  <a:lnTo>
                    <a:pt x="1578" y="2208"/>
                  </a:lnTo>
                  <a:lnTo>
                    <a:pt x="1323" y="2120"/>
                  </a:lnTo>
                  <a:lnTo>
                    <a:pt x="1069" y="2031"/>
                  </a:lnTo>
                  <a:lnTo>
                    <a:pt x="814" y="2031"/>
                  </a:lnTo>
                  <a:lnTo>
                    <a:pt x="560" y="2031"/>
                  </a:lnTo>
                  <a:lnTo>
                    <a:pt x="356" y="2031"/>
                  </a:lnTo>
                  <a:lnTo>
                    <a:pt x="102" y="2031"/>
                  </a:lnTo>
                  <a:lnTo>
                    <a:pt x="0" y="1590"/>
                  </a:lnTo>
                  <a:lnTo>
                    <a:pt x="51" y="1148"/>
                  </a:lnTo>
                  <a:lnTo>
                    <a:pt x="153" y="795"/>
                  </a:lnTo>
                  <a:lnTo>
                    <a:pt x="255" y="354"/>
                  </a:lnTo>
                  <a:lnTo>
                    <a:pt x="509" y="177"/>
                  </a:lnTo>
                  <a:lnTo>
                    <a:pt x="763" y="1"/>
                  </a:lnTo>
                  <a:lnTo>
                    <a:pt x="1018" y="1"/>
                  </a:lnTo>
                  <a:lnTo>
                    <a:pt x="1272" y="1"/>
                  </a:lnTo>
                  <a:lnTo>
                    <a:pt x="1527" y="89"/>
                  </a:lnTo>
                  <a:lnTo>
                    <a:pt x="1781" y="177"/>
                  </a:lnTo>
                  <a:lnTo>
                    <a:pt x="2036" y="265"/>
                  </a:lnTo>
                  <a:lnTo>
                    <a:pt x="2239" y="442"/>
                  </a:lnTo>
                  <a:lnTo>
                    <a:pt x="2392" y="619"/>
                  </a:lnTo>
                  <a:lnTo>
                    <a:pt x="2494" y="884"/>
                  </a:lnTo>
                  <a:lnTo>
                    <a:pt x="2596" y="1148"/>
                  </a:lnTo>
                  <a:lnTo>
                    <a:pt x="2697" y="141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802" name="Shape 802"/>
            <p:cNvSpPr/>
            <p:nvPr/>
          </p:nvSpPr>
          <p:spPr>
            <a:xfrm>
              <a:off x="678100" y="2375275"/>
              <a:ext cx="399525" cy="203100"/>
            </a:xfrm>
            <a:custGeom>
              <a:avLst/>
              <a:gdLst/>
              <a:ahLst/>
              <a:cxnLst/>
              <a:rect l="0" t="0" r="0" b="0"/>
              <a:pathLst>
                <a:path w="15981" h="8124" extrusionOk="0">
                  <a:moveTo>
                    <a:pt x="1375" y="1501"/>
                  </a:moveTo>
                  <a:lnTo>
                    <a:pt x="1884" y="1854"/>
                  </a:lnTo>
                  <a:lnTo>
                    <a:pt x="2393" y="2119"/>
                  </a:lnTo>
                  <a:lnTo>
                    <a:pt x="2901" y="2384"/>
                  </a:lnTo>
                  <a:lnTo>
                    <a:pt x="3461" y="2649"/>
                  </a:lnTo>
                  <a:lnTo>
                    <a:pt x="3970" y="2826"/>
                  </a:lnTo>
                  <a:lnTo>
                    <a:pt x="4479" y="3091"/>
                  </a:lnTo>
                  <a:lnTo>
                    <a:pt x="5039" y="3355"/>
                  </a:lnTo>
                  <a:lnTo>
                    <a:pt x="5548" y="3620"/>
                  </a:lnTo>
                  <a:lnTo>
                    <a:pt x="5955" y="3885"/>
                  </a:lnTo>
                  <a:lnTo>
                    <a:pt x="6362" y="4062"/>
                  </a:lnTo>
                  <a:lnTo>
                    <a:pt x="6820" y="4150"/>
                  </a:lnTo>
                  <a:lnTo>
                    <a:pt x="7227" y="4327"/>
                  </a:lnTo>
                  <a:lnTo>
                    <a:pt x="7634" y="4415"/>
                  </a:lnTo>
                  <a:lnTo>
                    <a:pt x="8092" y="4592"/>
                  </a:lnTo>
                  <a:lnTo>
                    <a:pt x="8499" y="4768"/>
                  </a:lnTo>
                  <a:lnTo>
                    <a:pt x="8907" y="4945"/>
                  </a:lnTo>
                  <a:lnTo>
                    <a:pt x="9721" y="5386"/>
                  </a:lnTo>
                  <a:lnTo>
                    <a:pt x="10484" y="5651"/>
                  </a:lnTo>
                  <a:lnTo>
                    <a:pt x="11298" y="6004"/>
                  </a:lnTo>
                  <a:lnTo>
                    <a:pt x="12113" y="6269"/>
                  </a:lnTo>
                  <a:lnTo>
                    <a:pt x="12927" y="6534"/>
                  </a:lnTo>
                  <a:lnTo>
                    <a:pt x="13741" y="6799"/>
                  </a:lnTo>
                  <a:lnTo>
                    <a:pt x="14555" y="7064"/>
                  </a:lnTo>
                  <a:lnTo>
                    <a:pt x="15370" y="7329"/>
                  </a:lnTo>
                  <a:lnTo>
                    <a:pt x="15522" y="7329"/>
                  </a:lnTo>
                  <a:lnTo>
                    <a:pt x="15675" y="7417"/>
                  </a:lnTo>
                  <a:lnTo>
                    <a:pt x="15828" y="7417"/>
                  </a:lnTo>
                  <a:lnTo>
                    <a:pt x="15980" y="7594"/>
                  </a:lnTo>
                  <a:lnTo>
                    <a:pt x="15980" y="8124"/>
                  </a:lnTo>
                  <a:lnTo>
                    <a:pt x="15421" y="8124"/>
                  </a:lnTo>
                  <a:lnTo>
                    <a:pt x="14861" y="8035"/>
                  </a:lnTo>
                  <a:lnTo>
                    <a:pt x="14352" y="7947"/>
                  </a:lnTo>
                  <a:lnTo>
                    <a:pt x="13843" y="7770"/>
                  </a:lnTo>
                  <a:lnTo>
                    <a:pt x="13283" y="7594"/>
                  </a:lnTo>
                  <a:lnTo>
                    <a:pt x="12774" y="7506"/>
                  </a:lnTo>
                  <a:lnTo>
                    <a:pt x="12214" y="7329"/>
                  </a:lnTo>
                  <a:lnTo>
                    <a:pt x="11655" y="7329"/>
                  </a:lnTo>
                  <a:lnTo>
                    <a:pt x="10789" y="7241"/>
                  </a:lnTo>
                  <a:lnTo>
                    <a:pt x="9924" y="7064"/>
                  </a:lnTo>
                  <a:lnTo>
                    <a:pt x="9110" y="6799"/>
                  </a:lnTo>
                  <a:lnTo>
                    <a:pt x="8245" y="6534"/>
                  </a:lnTo>
                  <a:lnTo>
                    <a:pt x="7431" y="6269"/>
                  </a:lnTo>
                  <a:lnTo>
                    <a:pt x="6566" y="6093"/>
                  </a:lnTo>
                  <a:lnTo>
                    <a:pt x="5751" y="5916"/>
                  </a:lnTo>
                  <a:lnTo>
                    <a:pt x="4886" y="5740"/>
                  </a:lnTo>
                  <a:lnTo>
                    <a:pt x="4428" y="5475"/>
                  </a:lnTo>
                  <a:lnTo>
                    <a:pt x="3970" y="5298"/>
                  </a:lnTo>
                  <a:lnTo>
                    <a:pt x="3461" y="5210"/>
                  </a:lnTo>
                  <a:lnTo>
                    <a:pt x="3003" y="5121"/>
                  </a:lnTo>
                  <a:lnTo>
                    <a:pt x="2494" y="5033"/>
                  </a:lnTo>
                  <a:lnTo>
                    <a:pt x="2036" y="4768"/>
                  </a:lnTo>
                  <a:lnTo>
                    <a:pt x="1629" y="4415"/>
                  </a:lnTo>
                  <a:lnTo>
                    <a:pt x="1273" y="3885"/>
                  </a:lnTo>
                  <a:lnTo>
                    <a:pt x="815" y="3267"/>
                  </a:lnTo>
                  <a:lnTo>
                    <a:pt x="459" y="2561"/>
                  </a:lnTo>
                  <a:lnTo>
                    <a:pt x="153" y="1678"/>
                  </a:lnTo>
                  <a:lnTo>
                    <a:pt x="1" y="706"/>
                  </a:lnTo>
                  <a:lnTo>
                    <a:pt x="102" y="530"/>
                  </a:lnTo>
                  <a:lnTo>
                    <a:pt x="102" y="353"/>
                  </a:lnTo>
                  <a:lnTo>
                    <a:pt x="102" y="177"/>
                  </a:lnTo>
                  <a:lnTo>
                    <a:pt x="204" y="0"/>
                  </a:lnTo>
                  <a:lnTo>
                    <a:pt x="510" y="265"/>
                  </a:lnTo>
                  <a:lnTo>
                    <a:pt x="764" y="706"/>
                  </a:lnTo>
                  <a:lnTo>
                    <a:pt x="1018" y="1148"/>
                  </a:lnTo>
                  <a:lnTo>
                    <a:pt x="1375" y="150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803" name="Shape 803"/>
            <p:cNvSpPr/>
            <p:nvPr/>
          </p:nvSpPr>
          <p:spPr>
            <a:xfrm>
              <a:off x="347325" y="2430450"/>
              <a:ext cx="311725" cy="183250"/>
            </a:xfrm>
            <a:custGeom>
              <a:avLst/>
              <a:gdLst/>
              <a:ahLst/>
              <a:cxnLst/>
              <a:rect l="0" t="0" r="0" b="0"/>
              <a:pathLst>
                <a:path w="12469" h="7330" extrusionOk="0">
                  <a:moveTo>
                    <a:pt x="12417" y="89"/>
                  </a:moveTo>
                  <a:lnTo>
                    <a:pt x="12468" y="619"/>
                  </a:lnTo>
                  <a:lnTo>
                    <a:pt x="12316" y="972"/>
                  </a:lnTo>
                  <a:lnTo>
                    <a:pt x="12061" y="1325"/>
                  </a:lnTo>
                  <a:lnTo>
                    <a:pt x="11858" y="1678"/>
                  </a:lnTo>
                  <a:lnTo>
                    <a:pt x="11654" y="1855"/>
                  </a:lnTo>
                  <a:lnTo>
                    <a:pt x="11400" y="2120"/>
                  </a:lnTo>
                  <a:lnTo>
                    <a:pt x="11196" y="2385"/>
                  </a:lnTo>
                  <a:lnTo>
                    <a:pt x="10992" y="2650"/>
                  </a:lnTo>
                  <a:lnTo>
                    <a:pt x="10789" y="2826"/>
                  </a:lnTo>
                  <a:lnTo>
                    <a:pt x="10585" y="3091"/>
                  </a:lnTo>
                  <a:lnTo>
                    <a:pt x="10331" y="3268"/>
                  </a:lnTo>
                  <a:lnTo>
                    <a:pt x="10076" y="3356"/>
                  </a:lnTo>
                  <a:lnTo>
                    <a:pt x="9771" y="3533"/>
                  </a:lnTo>
                  <a:lnTo>
                    <a:pt x="9517" y="3709"/>
                  </a:lnTo>
                  <a:lnTo>
                    <a:pt x="9211" y="3886"/>
                  </a:lnTo>
                  <a:lnTo>
                    <a:pt x="8906" y="3974"/>
                  </a:lnTo>
                  <a:lnTo>
                    <a:pt x="8601" y="4062"/>
                  </a:lnTo>
                  <a:lnTo>
                    <a:pt x="8295" y="4151"/>
                  </a:lnTo>
                  <a:lnTo>
                    <a:pt x="7990" y="4327"/>
                  </a:lnTo>
                  <a:lnTo>
                    <a:pt x="7685" y="4416"/>
                  </a:lnTo>
                  <a:lnTo>
                    <a:pt x="7277" y="4592"/>
                  </a:lnTo>
                  <a:lnTo>
                    <a:pt x="6870" y="4769"/>
                  </a:lnTo>
                  <a:lnTo>
                    <a:pt x="6412" y="4945"/>
                  </a:lnTo>
                  <a:lnTo>
                    <a:pt x="6005" y="5034"/>
                  </a:lnTo>
                  <a:lnTo>
                    <a:pt x="5598" y="5122"/>
                  </a:lnTo>
                  <a:lnTo>
                    <a:pt x="5140" y="5299"/>
                  </a:lnTo>
                  <a:lnTo>
                    <a:pt x="4733" y="5475"/>
                  </a:lnTo>
                  <a:lnTo>
                    <a:pt x="4326" y="5652"/>
                  </a:lnTo>
                  <a:lnTo>
                    <a:pt x="3868" y="5828"/>
                  </a:lnTo>
                  <a:lnTo>
                    <a:pt x="3410" y="6005"/>
                  </a:lnTo>
                  <a:lnTo>
                    <a:pt x="2952" y="6093"/>
                  </a:lnTo>
                  <a:lnTo>
                    <a:pt x="2494" y="6270"/>
                  </a:lnTo>
                  <a:lnTo>
                    <a:pt x="2036" y="6446"/>
                  </a:lnTo>
                  <a:lnTo>
                    <a:pt x="1578" y="6711"/>
                  </a:lnTo>
                  <a:lnTo>
                    <a:pt x="1120" y="6976"/>
                  </a:lnTo>
                  <a:lnTo>
                    <a:pt x="662" y="7329"/>
                  </a:lnTo>
                  <a:lnTo>
                    <a:pt x="509" y="7241"/>
                  </a:lnTo>
                  <a:lnTo>
                    <a:pt x="305" y="7153"/>
                  </a:lnTo>
                  <a:lnTo>
                    <a:pt x="102" y="7065"/>
                  </a:lnTo>
                  <a:lnTo>
                    <a:pt x="0" y="6800"/>
                  </a:lnTo>
                  <a:lnTo>
                    <a:pt x="102" y="6358"/>
                  </a:lnTo>
                  <a:lnTo>
                    <a:pt x="305" y="6182"/>
                  </a:lnTo>
                  <a:lnTo>
                    <a:pt x="509" y="6005"/>
                  </a:lnTo>
                  <a:lnTo>
                    <a:pt x="662" y="5828"/>
                  </a:lnTo>
                  <a:lnTo>
                    <a:pt x="865" y="5740"/>
                  </a:lnTo>
                  <a:lnTo>
                    <a:pt x="1069" y="5652"/>
                  </a:lnTo>
                  <a:lnTo>
                    <a:pt x="1272" y="5563"/>
                  </a:lnTo>
                  <a:lnTo>
                    <a:pt x="1425" y="5387"/>
                  </a:lnTo>
                  <a:lnTo>
                    <a:pt x="1578" y="5210"/>
                  </a:lnTo>
                  <a:lnTo>
                    <a:pt x="1781" y="5034"/>
                  </a:lnTo>
                  <a:lnTo>
                    <a:pt x="1985" y="4945"/>
                  </a:lnTo>
                  <a:lnTo>
                    <a:pt x="2188" y="4857"/>
                  </a:lnTo>
                  <a:lnTo>
                    <a:pt x="3104" y="4416"/>
                  </a:lnTo>
                  <a:lnTo>
                    <a:pt x="4020" y="3974"/>
                  </a:lnTo>
                  <a:lnTo>
                    <a:pt x="4937" y="3533"/>
                  </a:lnTo>
                  <a:lnTo>
                    <a:pt x="5853" y="3091"/>
                  </a:lnTo>
                  <a:lnTo>
                    <a:pt x="6769" y="2650"/>
                  </a:lnTo>
                  <a:lnTo>
                    <a:pt x="7685" y="2208"/>
                  </a:lnTo>
                  <a:lnTo>
                    <a:pt x="8550" y="1767"/>
                  </a:lnTo>
                  <a:lnTo>
                    <a:pt x="9466" y="1325"/>
                  </a:lnTo>
                  <a:lnTo>
                    <a:pt x="9873" y="1237"/>
                  </a:lnTo>
                  <a:lnTo>
                    <a:pt x="10229" y="972"/>
                  </a:lnTo>
                  <a:lnTo>
                    <a:pt x="10585" y="707"/>
                  </a:lnTo>
                  <a:lnTo>
                    <a:pt x="10942" y="442"/>
                  </a:lnTo>
                  <a:lnTo>
                    <a:pt x="11298" y="177"/>
                  </a:lnTo>
                  <a:lnTo>
                    <a:pt x="11654" y="1"/>
                  </a:lnTo>
                  <a:lnTo>
                    <a:pt x="12010" y="1"/>
                  </a:lnTo>
                  <a:lnTo>
                    <a:pt x="12417" y="8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804" name="Shape 804"/>
            <p:cNvSpPr/>
            <p:nvPr/>
          </p:nvSpPr>
          <p:spPr>
            <a:xfrm>
              <a:off x="1889300" y="2540825"/>
              <a:ext cx="393150" cy="136900"/>
            </a:xfrm>
            <a:custGeom>
              <a:avLst/>
              <a:gdLst/>
              <a:ahLst/>
              <a:cxnLst/>
              <a:rect l="0" t="0" r="0" b="0"/>
              <a:pathLst>
                <a:path w="15726" h="5476" extrusionOk="0">
                  <a:moveTo>
                    <a:pt x="15726" y="177"/>
                  </a:moveTo>
                  <a:lnTo>
                    <a:pt x="15726" y="619"/>
                  </a:lnTo>
                  <a:lnTo>
                    <a:pt x="15420" y="1148"/>
                  </a:lnTo>
                  <a:lnTo>
                    <a:pt x="15115" y="1678"/>
                  </a:lnTo>
                  <a:lnTo>
                    <a:pt x="14708" y="2120"/>
                  </a:lnTo>
                  <a:lnTo>
                    <a:pt x="14301" y="2296"/>
                  </a:lnTo>
                  <a:lnTo>
                    <a:pt x="13995" y="2738"/>
                  </a:lnTo>
                  <a:lnTo>
                    <a:pt x="13588" y="3091"/>
                  </a:lnTo>
                  <a:lnTo>
                    <a:pt x="13232" y="3356"/>
                  </a:lnTo>
                  <a:lnTo>
                    <a:pt x="12774" y="3444"/>
                  </a:lnTo>
                  <a:lnTo>
                    <a:pt x="12367" y="3621"/>
                  </a:lnTo>
                  <a:lnTo>
                    <a:pt x="11909" y="3797"/>
                  </a:lnTo>
                  <a:lnTo>
                    <a:pt x="11502" y="3886"/>
                  </a:lnTo>
                  <a:lnTo>
                    <a:pt x="11095" y="4151"/>
                  </a:lnTo>
                  <a:lnTo>
                    <a:pt x="10586" y="4416"/>
                  </a:lnTo>
                  <a:lnTo>
                    <a:pt x="10026" y="4680"/>
                  </a:lnTo>
                  <a:lnTo>
                    <a:pt x="9517" y="4857"/>
                  </a:lnTo>
                  <a:lnTo>
                    <a:pt x="8957" y="5034"/>
                  </a:lnTo>
                  <a:lnTo>
                    <a:pt x="8397" y="5210"/>
                  </a:lnTo>
                  <a:lnTo>
                    <a:pt x="7838" y="5387"/>
                  </a:lnTo>
                  <a:lnTo>
                    <a:pt x="7278" y="5475"/>
                  </a:lnTo>
                  <a:lnTo>
                    <a:pt x="6718" y="5475"/>
                  </a:lnTo>
                  <a:lnTo>
                    <a:pt x="6362" y="5299"/>
                  </a:lnTo>
                  <a:lnTo>
                    <a:pt x="6006" y="5210"/>
                  </a:lnTo>
                  <a:lnTo>
                    <a:pt x="5649" y="5122"/>
                  </a:lnTo>
                  <a:lnTo>
                    <a:pt x="5293" y="5034"/>
                  </a:lnTo>
                  <a:lnTo>
                    <a:pt x="4886" y="4857"/>
                  </a:lnTo>
                  <a:lnTo>
                    <a:pt x="4530" y="4769"/>
                  </a:lnTo>
                  <a:lnTo>
                    <a:pt x="4224" y="4592"/>
                  </a:lnTo>
                  <a:lnTo>
                    <a:pt x="3868" y="4327"/>
                  </a:lnTo>
                  <a:lnTo>
                    <a:pt x="3359" y="4151"/>
                  </a:lnTo>
                  <a:lnTo>
                    <a:pt x="2901" y="3974"/>
                  </a:lnTo>
                  <a:lnTo>
                    <a:pt x="2443" y="3621"/>
                  </a:lnTo>
                  <a:lnTo>
                    <a:pt x="1985" y="3268"/>
                  </a:lnTo>
                  <a:lnTo>
                    <a:pt x="1527" y="2914"/>
                  </a:lnTo>
                  <a:lnTo>
                    <a:pt x="1120" y="2561"/>
                  </a:lnTo>
                  <a:lnTo>
                    <a:pt x="662" y="2120"/>
                  </a:lnTo>
                  <a:lnTo>
                    <a:pt x="204" y="1767"/>
                  </a:lnTo>
                  <a:lnTo>
                    <a:pt x="102" y="1502"/>
                  </a:lnTo>
                  <a:lnTo>
                    <a:pt x="51" y="1148"/>
                  </a:lnTo>
                  <a:lnTo>
                    <a:pt x="1" y="884"/>
                  </a:lnTo>
                  <a:lnTo>
                    <a:pt x="51" y="619"/>
                  </a:lnTo>
                  <a:lnTo>
                    <a:pt x="153" y="530"/>
                  </a:lnTo>
                  <a:lnTo>
                    <a:pt x="560" y="795"/>
                  </a:lnTo>
                  <a:lnTo>
                    <a:pt x="967" y="1060"/>
                  </a:lnTo>
                  <a:lnTo>
                    <a:pt x="1425" y="1237"/>
                  </a:lnTo>
                  <a:lnTo>
                    <a:pt x="1833" y="1413"/>
                  </a:lnTo>
                  <a:lnTo>
                    <a:pt x="2291" y="1502"/>
                  </a:lnTo>
                  <a:lnTo>
                    <a:pt x="2698" y="1678"/>
                  </a:lnTo>
                  <a:lnTo>
                    <a:pt x="3156" y="1855"/>
                  </a:lnTo>
                  <a:lnTo>
                    <a:pt x="3563" y="2031"/>
                  </a:lnTo>
                  <a:lnTo>
                    <a:pt x="4174" y="2208"/>
                  </a:lnTo>
                  <a:lnTo>
                    <a:pt x="4784" y="2385"/>
                  </a:lnTo>
                  <a:lnTo>
                    <a:pt x="5446" y="2473"/>
                  </a:lnTo>
                  <a:lnTo>
                    <a:pt x="6057" y="2561"/>
                  </a:lnTo>
                  <a:lnTo>
                    <a:pt x="6718" y="2561"/>
                  </a:lnTo>
                  <a:lnTo>
                    <a:pt x="7329" y="2473"/>
                  </a:lnTo>
                  <a:lnTo>
                    <a:pt x="7939" y="2385"/>
                  </a:lnTo>
                  <a:lnTo>
                    <a:pt x="8601" y="2296"/>
                  </a:lnTo>
                  <a:lnTo>
                    <a:pt x="9212" y="2208"/>
                  </a:lnTo>
                  <a:lnTo>
                    <a:pt x="9822" y="2031"/>
                  </a:lnTo>
                  <a:lnTo>
                    <a:pt x="10433" y="1855"/>
                  </a:lnTo>
                  <a:lnTo>
                    <a:pt x="11044" y="1590"/>
                  </a:lnTo>
                  <a:lnTo>
                    <a:pt x="11654" y="1413"/>
                  </a:lnTo>
                  <a:lnTo>
                    <a:pt x="12265" y="1148"/>
                  </a:lnTo>
                  <a:lnTo>
                    <a:pt x="12825" y="884"/>
                  </a:lnTo>
                  <a:lnTo>
                    <a:pt x="13436" y="619"/>
                  </a:lnTo>
                  <a:lnTo>
                    <a:pt x="13741" y="619"/>
                  </a:lnTo>
                  <a:lnTo>
                    <a:pt x="13995" y="530"/>
                  </a:lnTo>
                  <a:lnTo>
                    <a:pt x="14250" y="442"/>
                  </a:lnTo>
                  <a:lnTo>
                    <a:pt x="14504" y="354"/>
                  </a:lnTo>
                  <a:lnTo>
                    <a:pt x="14759" y="177"/>
                  </a:lnTo>
                  <a:lnTo>
                    <a:pt x="15013" y="89"/>
                  </a:lnTo>
                  <a:lnTo>
                    <a:pt x="15268" y="1"/>
                  </a:lnTo>
                  <a:lnTo>
                    <a:pt x="15522" y="1"/>
                  </a:lnTo>
                  <a:lnTo>
                    <a:pt x="15726" y="17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gr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8"/>
        <p:cNvGrpSpPr/>
        <p:nvPr/>
      </p:nvGrpSpPr>
      <p:grpSpPr>
        <a:xfrm>
          <a:off x="0" y="0"/>
          <a:ext cx="0" cy="0"/>
          <a:chOff x="0" y="0"/>
          <a:chExt cx="0" cy="0"/>
        </a:xfrm>
      </p:grpSpPr>
      <p:sp>
        <p:nvSpPr>
          <p:cNvPr id="809" name="Shape 809"/>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Intrapersonal Intelligence</a:t>
            </a:r>
          </a:p>
        </p:txBody>
      </p:sp>
      <p:sp>
        <p:nvSpPr>
          <p:cNvPr id="810" name="Shape 810"/>
          <p:cNvSpPr txBox="1">
            <a:spLocks noGrp="1"/>
          </p:cNvSpPr>
          <p:nvPr>
            <p:ph type="body" idx="1"/>
          </p:nvPr>
        </p:nvSpPr>
        <p:spPr>
          <a:xfrm>
            <a:off x="990600"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Learn best when allowed to concentrate on the subject by themselves.</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High level of perfectionism with this intelligence</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Philosophers, psychologists, theologians, &amp; writers</a:t>
            </a:r>
          </a:p>
          <a:p>
            <a:pPr marL="0" marR="0" lvl="0" indent="0" algn="l" rtl="0">
              <a:spcBef>
                <a:spcPts val="360"/>
              </a:spcBef>
              <a:spcAft>
                <a:spcPts val="0"/>
              </a:spcAft>
              <a:buClr>
                <a:schemeClr val="folHlink"/>
              </a:buClr>
              <a:buFont typeface="Times New Roman"/>
              <a:buNone/>
            </a:pPr>
            <a:endParaRPr sz="2000" b="0" i="0" u="none" strike="noStrike" cap="none" baseline="0">
              <a:solidFill>
                <a:schemeClr val="dk1"/>
              </a:solidFill>
              <a:latin typeface="Times New Roman"/>
              <a:ea typeface="Times New Roman"/>
              <a:cs typeface="Times New Roman"/>
              <a:sym typeface="Times New Roman"/>
            </a:endParaRPr>
          </a:p>
        </p:txBody>
      </p:sp>
      <p:pic>
        <p:nvPicPr>
          <p:cNvPr id="811" name="Shape 811"/>
          <p:cNvPicPr preferRelativeResize="0"/>
          <p:nvPr/>
        </p:nvPicPr>
        <p:blipFill>
          <a:blip r:embed="rId3">
            <a:alphaModFix/>
          </a:blip>
          <a:stretch>
            <a:fillRect/>
          </a:stretch>
        </p:blipFill>
        <p:spPr>
          <a:xfrm>
            <a:off x="4719637" y="3041650"/>
            <a:ext cx="3586162" cy="1765299"/>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5"/>
        <p:cNvGrpSpPr/>
        <p:nvPr/>
      </p:nvGrpSpPr>
      <p:grpSpPr>
        <a:xfrm>
          <a:off x="0" y="0"/>
          <a:ext cx="0" cy="0"/>
          <a:chOff x="0" y="0"/>
          <a:chExt cx="0" cy="0"/>
        </a:xfrm>
      </p:grpSpPr>
      <p:sp>
        <p:nvSpPr>
          <p:cNvPr id="816" name="Shape 816"/>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Intrapersonal</a:t>
            </a:r>
          </a:p>
        </p:txBody>
      </p:sp>
      <p:sp>
        <p:nvSpPr>
          <p:cNvPr id="817" name="Shape 817"/>
          <p:cNvSpPr txBox="1">
            <a:spLocks noGrp="1"/>
          </p:cNvSpPr>
          <p:nvPr>
            <p:ph type="body" idx="1"/>
          </p:nvPr>
        </p:nvSpPr>
        <p:spPr>
          <a:xfrm>
            <a:off x="990600" y="1905000"/>
            <a:ext cx="7315200" cy="4038599"/>
          </a:xfrm>
          <a:prstGeom prst="rect">
            <a:avLst/>
          </a:prstGeom>
          <a:noFill/>
          <a:ln>
            <a:noFill/>
          </a:ln>
        </p:spPr>
        <p:txBody>
          <a:bodyPr lIns="91425" tIns="45700" rIns="91425" bIns="45700" anchor="t" anchorCtr="0">
            <a:spAutoFit/>
          </a:bodyPr>
          <a:lstStyle/>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Working alone, goal setting, focusing on your own learning</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Example: Making analogies</a:t>
            </a:r>
          </a:p>
          <a:p>
            <a:pPr marL="0" marR="0" lvl="1" indent="0" algn="l" rtl="0">
              <a:spcBef>
                <a:spcPts val="420"/>
              </a:spcBef>
              <a:spcAft>
                <a:spcPts val="0"/>
              </a:spcAft>
              <a:buClr>
                <a:schemeClr val="lt1"/>
              </a:buClr>
              <a:buSzPct val="59523"/>
              <a:buFont typeface="Arial"/>
              <a:buChar char="●"/>
            </a:pPr>
            <a:r>
              <a:rPr lang="en-US" sz="2100" b="0" i="0" u="none" strike="noStrike" cap="none" baseline="0">
                <a:solidFill>
                  <a:srgbClr val="000000"/>
                </a:solidFill>
                <a:latin typeface="Arial"/>
                <a:ea typeface="Arial"/>
                <a:cs typeface="Arial"/>
                <a:sym typeface="Arial"/>
              </a:rPr>
              <a:t>Write how you are like the shapes below (circle, triangle, square, pentagon). Share your answers with a teammate. </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8 Identified Intelligences</a:t>
            </a:r>
          </a:p>
        </p:txBody>
      </p:sp>
      <p:sp>
        <p:nvSpPr>
          <p:cNvPr id="276" name="Shape 276"/>
          <p:cNvSpPr txBox="1">
            <a:spLocks noGrp="1"/>
          </p:cNvSpPr>
          <p:nvPr>
            <p:ph type="body" idx="1"/>
          </p:nvPr>
        </p:nvSpPr>
        <p:spPr>
          <a:xfrm>
            <a:off x="990600" y="2133600"/>
            <a:ext cx="7315200" cy="4038599"/>
          </a:xfrm>
          <a:prstGeom prst="rect">
            <a:avLst/>
          </a:prstGeom>
          <a:noFill/>
          <a:ln>
            <a:noFill/>
          </a:ln>
        </p:spPr>
        <p:txBody>
          <a:bodyPr lIns="91425" tIns="45700" rIns="91425" bIns="45700" anchor="ctr" anchorCtr="0">
            <a:spAutoFit/>
          </a:bodyPr>
          <a:lstStyle/>
          <a:p>
            <a:pPr marL="0" marR="0" lvl="0" indent="508000" algn="l" rtl="0">
              <a:spcBef>
                <a:spcPts val="640"/>
              </a:spcBef>
              <a:spcAft>
                <a:spcPts val="0"/>
              </a:spcAft>
              <a:buClr>
                <a:schemeClr val="folHlink"/>
              </a:buClr>
              <a:buSzPct val="59375"/>
              <a:buFont typeface="Arial"/>
              <a:buChar char="●"/>
            </a:pPr>
            <a:r>
              <a:rPr lang="en-US" sz="3200" b="0" i="0" u="none" strike="noStrike" cap="none" baseline="0">
                <a:solidFill>
                  <a:schemeClr val="dk1"/>
                </a:solidFill>
                <a:latin typeface="Arial"/>
                <a:ea typeface="Arial"/>
                <a:cs typeface="Arial"/>
                <a:sym typeface="Arial"/>
              </a:rPr>
              <a:t>Linguistic</a:t>
            </a:r>
          </a:p>
          <a:p>
            <a:pPr marL="0" marR="0" lvl="0" indent="508000" algn="l" rtl="0">
              <a:spcBef>
                <a:spcPts val="640"/>
              </a:spcBef>
              <a:spcAft>
                <a:spcPts val="0"/>
              </a:spcAft>
              <a:buClr>
                <a:schemeClr val="folHlink"/>
              </a:buClr>
              <a:buSzPct val="59375"/>
              <a:buFont typeface="Arial"/>
              <a:buChar char="●"/>
            </a:pPr>
            <a:r>
              <a:rPr lang="en-US" sz="3200" b="0" i="0" u="none" strike="noStrike" cap="none" baseline="0">
                <a:solidFill>
                  <a:schemeClr val="dk1"/>
                </a:solidFill>
                <a:latin typeface="Arial"/>
                <a:ea typeface="Arial"/>
                <a:cs typeface="Arial"/>
                <a:sym typeface="Arial"/>
              </a:rPr>
              <a:t>Logical-Mathematical</a:t>
            </a:r>
          </a:p>
          <a:p>
            <a:pPr marL="0" marR="0" lvl="0" indent="508000" algn="l" rtl="0">
              <a:spcBef>
                <a:spcPts val="640"/>
              </a:spcBef>
              <a:spcAft>
                <a:spcPts val="0"/>
              </a:spcAft>
              <a:buClr>
                <a:schemeClr val="folHlink"/>
              </a:buClr>
              <a:buSzPct val="59375"/>
              <a:buFont typeface="Arial"/>
              <a:buChar char="●"/>
            </a:pPr>
            <a:r>
              <a:rPr lang="en-US" sz="3200" b="0" i="0" u="none" strike="noStrike" cap="none" baseline="0">
                <a:solidFill>
                  <a:schemeClr val="dk1"/>
                </a:solidFill>
                <a:latin typeface="Arial"/>
                <a:ea typeface="Arial"/>
                <a:cs typeface="Arial"/>
                <a:sym typeface="Arial"/>
              </a:rPr>
              <a:t>Spatial</a:t>
            </a:r>
          </a:p>
          <a:p>
            <a:pPr marL="0" marR="0" lvl="0" indent="508000" algn="l" rtl="0">
              <a:spcBef>
                <a:spcPts val="640"/>
              </a:spcBef>
              <a:spcAft>
                <a:spcPts val="0"/>
              </a:spcAft>
              <a:buClr>
                <a:schemeClr val="folHlink"/>
              </a:buClr>
              <a:buSzPct val="59375"/>
              <a:buFont typeface="Arial"/>
              <a:buChar char="●"/>
            </a:pPr>
            <a:r>
              <a:rPr lang="en-US" sz="3200" b="0" i="0" u="none" strike="noStrike" cap="none" baseline="0">
                <a:solidFill>
                  <a:schemeClr val="dk1"/>
                </a:solidFill>
                <a:latin typeface="Arial"/>
                <a:ea typeface="Arial"/>
                <a:cs typeface="Arial"/>
                <a:sym typeface="Arial"/>
              </a:rPr>
              <a:t>Bodily-Kinesthetic</a:t>
            </a:r>
          </a:p>
          <a:p>
            <a:pPr marL="0" marR="0" lvl="0" indent="508000" algn="l" rtl="0">
              <a:spcBef>
                <a:spcPts val="640"/>
              </a:spcBef>
              <a:spcAft>
                <a:spcPts val="0"/>
              </a:spcAft>
              <a:buClr>
                <a:schemeClr val="folHlink"/>
              </a:buClr>
              <a:buSzPct val="59375"/>
              <a:buFont typeface="Arial"/>
              <a:buChar char="●"/>
            </a:pPr>
            <a:r>
              <a:rPr lang="en-US" sz="3200" b="0" i="0" u="none" strike="noStrike" cap="none" baseline="0">
                <a:solidFill>
                  <a:schemeClr val="dk1"/>
                </a:solidFill>
                <a:latin typeface="Arial"/>
                <a:ea typeface="Arial"/>
                <a:cs typeface="Arial"/>
                <a:sym typeface="Arial"/>
              </a:rPr>
              <a:t>Musical</a:t>
            </a:r>
          </a:p>
          <a:p>
            <a:pPr marL="0" marR="0" lvl="0" indent="508000" algn="l" rtl="0">
              <a:spcBef>
                <a:spcPts val="640"/>
              </a:spcBef>
              <a:spcAft>
                <a:spcPts val="0"/>
              </a:spcAft>
              <a:buClr>
                <a:schemeClr val="folHlink"/>
              </a:buClr>
              <a:buSzPct val="59375"/>
              <a:buFont typeface="Arial"/>
              <a:buChar char="●"/>
            </a:pPr>
            <a:r>
              <a:rPr lang="en-US" sz="3200" b="0" i="0" u="none" strike="noStrike" cap="none" baseline="0">
                <a:solidFill>
                  <a:schemeClr val="dk1"/>
                </a:solidFill>
                <a:latin typeface="Arial"/>
                <a:ea typeface="Arial"/>
                <a:cs typeface="Arial"/>
                <a:sym typeface="Arial"/>
              </a:rPr>
              <a:t>Interpersonal</a:t>
            </a:r>
          </a:p>
          <a:p>
            <a:pPr marL="0" marR="0" lvl="0" indent="508000" algn="l" rtl="0">
              <a:spcBef>
                <a:spcPts val="640"/>
              </a:spcBef>
              <a:spcAft>
                <a:spcPts val="0"/>
              </a:spcAft>
              <a:buClr>
                <a:schemeClr val="folHlink"/>
              </a:buClr>
              <a:buSzPct val="59375"/>
              <a:buFont typeface="Arial"/>
              <a:buChar char="●"/>
            </a:pPr>
            <a:r>
              <a:rPr lang="en-US" sz="3200" b="0" i="0" u="none" strike="noStrike" cap="none" baseline="0">
                <a:solidFill>
                  <a:schemeClr val="dk1"/>
                </a:solidFill>
                <a:latin typeface="Arial"/>
                <a:ea typeface="Arial"/>
                <a:cs typeface="Arial"/>
                <a:sym typeface="Arial"/>
              </a:rPr>
              <a:t>Intrapersonal</a:t>
            </a:r>
          </a:p>
          <a:p>
            <a:pPr marL="0" marR="0" lvl="0" indent="508000" algn="l" rtl="0">
              <a:spcBef>
                <a:spcPts val="640"/>
              </a:spcBef>
              <a:spcAft>
                <a:spcPts val="0"/>
              </a:spcAft>
              <a:buClr>
                <a:schemeClr val="folHlink"/>
              </a:buClr>
              <a:buSzPct val="59375"/>
              <a:buFont typeface="Arial"/>
              <a:buChar char="●"/>
            </a:pPr>
            <a:r>
              <a:rPr lang="en-US" sz="3200" b="0" i="0" u="none" strike="noStrike" cap="none" baseline="0">
                <a:solidFill>
                  <a:schemeClr val="dk1"/>
                </a:solidFill>
                <a:latin typeface="Arial"/>
                <a:ea typeface="Arial"/>
                <a:cs typeface="Arial"/>
                <a:sym typeface="Arial"/>
              </a:rPr>
              <a:t>Naturalistic</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Verbal Linguistic Intelligence </a:t>
            </a:r>
          </a:p>
        </p:txBody>
      </p:sp>
      <p:sp>
        <p:nvSpPr>
          <p:cNvPr id="282" name="Shape 282"/>
          <p:cNvSpPr txBox="1">
            <a:spLocks noGrp="1"/>
          </p:cNvSpPr>
          <p:nvPr>
            <p:ph type="body" idx="1"/>
          </p:nvPr>
        </p:nvSpPr>
        <p:spPr>
          <a:xfrm>
            <a:off x="4719637"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Deals with words, spoken and written</a:t>
            </a:r>
          </a:p>
          <a:p>
            <a:pPr marL="0" marR="0" lvl="0" indent="0" algn="l" rtl="0">
              <a:spcBef>
                <a:spcPts val="360"/>
              </a:spcBef>
              <a:spcAft>
                <a:spcPts val="0"/>
              </a:spcAft>
              <a:buClr>
                <a:schemeClr val="folHlink"/>
              </a:buClr>
              <a:buFont typeface="Times New Roman"/>
              <a:buNone/>
            </a:pPr>
            <a:endParaRPr sz="2000" b="0" i="0" u="none" strike="noStrike" cap="none" baseline="0">
              <a:solidFill>
                <a:schemeClr val="dk1"/>
              </a:solidFill>
              <a:latin typeface="Times New Roman"/>
              <a:ea typeface="Times New Roman"/>
              <a:cs typeface="Times New Roman"/>
              <a:sym typeface="Times New Roman"/>
            </a:endParaRP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Reading, writing, telling stories, and memorizing words and dates. </a:t>
            </a:r>
          </a:p>
          <a:p>
            <a:pPr marL="0" marR="0" lvl="0" indent="0" algn="l" rtl="0">
              <a:spcBef>
                <a:spcPts val="360"/>
              </a:spcBef>
              <a:spcAft>
                <a:spcPts val="0"/>
              </a:spcAft>
              <a:buClr>
                <a:schemeClr val="folHlink"/>
              </a:buClr>
              <a:buFont typeface="Times New Roman"/>
              <a:buNone/>
            </a:pPr>
            <a:endParaRPr sz="2000" b="0" i="0" u="none" strike="noStrike" cap="none" baseline="0">
              <a:solidFill>
                <a:schemeClr val="dk1"/>
              </a:solidFill>
              <a:latin typeface="Times New Roman"/>
              <a:ea typeface="Times New Roman"/>
              <a:cs typeface="Times New Roman"/>
              <a:sym typeface="Times New Roman"/>
            </a:endParaRP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Learn best: Reading, taking notes, &amp; listening to lecture</a:t>
            </a:r>
          </a:p>
        </p:txBody>
      </p:sp>
      <p:pic>
        <p:nvPicPr>
          <p:cNvPr id="283" name="Shape 283"/>
          <p:cNvPicPr preferRelativeResize="0"/>
          <p:nvPr/>
        </p:nvPicPr>
        <p:blipFill>
          <a:blip r:embed="rId3">
            <a:alphaModFix/>
          </a:blip>
          <a:stretch>
            <a:fillRect/>
          </a:stretch>
        </p:blipFill>
        <p:spPr>
          <a:xfrm>
            <a:off x="1020762" y="1905000"/>
            <a:ext cx="3525836" cy="40385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Verbal Linguistic Intelligence</a:t>
            </a:r>
          </a:p>
        </p:txBody>
      </p:sp>
      <p:sp>
        <p:nvSpPr>
          <p:cNvPr id="290" name="Shape 290"/>
          <p:cNvSpPr txBox="1">
            <a:spLocks noGrp="1"/>
          </p:cNvSpPr>
          <p:nvPr>
            <p:ph type="body" idx="1"/>
          </p:nvPr>
        </p:nvSpPr>
        <p:spPr>
          <a:xfrm>
            <a:off x="4719637" y="1905000"/>
            <a:ext cx="3586162" cy="4038599"/>
          </a:xfrm>
          <a:prstGeom prst="rect">
            <a:avLst/>
          </a:prstGeom>
          <a:noFill/>
          <a:ln>
            <a:noFill/>
          </a:ln>
        </p:spPr>
        <p:txBody>
          <a:bodyPr lIns="91425" tIns="45700" rIns="91425" bIns="45700" anchor="t" anchorCtr="0">
            <a:spAutoFit/>
          </a:bodyPr>
          <a:lstStyle/>
          <a:p>
            <a:pPr marL="0" marR="0" lvl="0" indent="0" algn="l" rtl="0">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Skilled in explaining, teaching, and persuasive speaking</a:t>
            </a:r>
          </a:p>
          <a:p>
            <a:pPr marL="0" marR="0" lvl="0" indent="0" algn="l" rtl="0">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They learn foreign languages easily </a:t>
            </a:r>
          </a:p>
          <a:p>
            <a:pPr marL="0" marR="0" lvl="0" indent="0" algn="l" rtl="0">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Writers, politicians, &amp; teachers</a:t>
            </a:r>
          </a:p>
          <a:p>
            <a:pPr marL="0" marR="0" lvl="0" indent="0" algn="l" rtl="0">
              <a:spcBef>
                <a:spcPts val="360"/>
              </a:spcBef>
              <a:spcAft>
                <a:spcPts val="0"/>
              </a:spcAft>
              <a:buClr>
                <a:schemeClr val="folHlink"/>
              </a:buClr>
              <a:buFont typeface="Times New Roman"/>
              <a:buNone/>
            </a:pPr>
            <a:endParaRPr sz="2000" b="0" i="0" u="none" strike="noStrike" cap="none" baseline="0">
              <a:solidFill>
                <a:schemeClr val="dk1"/>
              </a:solidFill>
              <a:latin typeface="Times New Roman"/>
              <a:ea typeface="Times New Roman"/>
              <a:cs typeface="Times New Roman"/>
              <a:sym typeface="Times New Roman"/>
            </a:endParaRPr>
          </a:p>
        </p:txBody>
      </p:sp>
      <p:pic>
        <p:nvPicPr>
          <p:cNvPr id="291" name="Shape 291"/>
          <p:cNvPicPr preferRelativeResize="0"/>
          <p:nvPr/>
        </p:nvPicPr>
        <p:blipFill>
          <a:blip r:embed="rId3">
            <a:alphaModFix/>
          </a:blip>
          <a:stretch>
            <a:fillRect/>
          </a:stretch>
        </p:blipFill>
        <p:spPr>
          <a:xfrm>
            <a:off x="990600" y="2195511"/>
            <a:ext cx="3586162" cy="3455986"/>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Verbal-Linguistic</a:t>
            </a:r>
          </a:p>
        </p:txBody>
      </p:sp>
      <p:sp>
        <p:nvSpPr>
          <p:cNvPr id="297" name="Shape 297"/>
          <p:cNvSpPr txBox="1">
            <a:spLocks noGrp="1"/>
          </p:cNvSpPr>
          <p:nvPr>
            <p:ph type="body" idx="1"/>
          </p:nvPr>
        </p:nvSpPr>
        <p:spPr>
          <a:xfrm>
            <a:off x="990600" y="1905000"/>
            <a:ext cx="7315200" cy="4038599"/>
          </a:xfrm>
          <a:prstGeom prst="rect">
            <a:avLst/>
          </a:prstGeom>
          <a:noFill/>
          <a:ln>
            <a:noFill/>
          </a:ln>
        </p:spPr>
        <p:txBody>
          <a:bodyPr lIns="91425" tIns="45700" rIns="91425" bIns="45700" anchor="t" anchorCtr="0">
            <a:spAutoFit/>
          </a:bodyPr>
          <a:lstStyle/>
          <a:p>
            <a:pPr marL="0" marR="0" lvl="0" indent="0" algn="l" rtl="0">
              <a:spcBef>
                <a:spcPts val="560"/>
              </a:spcBef>
              <a:spcAft>
                <a:spcPts val="0"/>
              </a:spcAft>
              <a:buClr>
                <a:schemeClr val="folHlink"/>
              </a:buClr>
              <a:buSzPct val="60714"/>
              <a:buFont typeface="Arial"/>
              <a:buChar char="●"/>
            </a:pPr>
            <a:r>
              <a:rPr lang="en-US" sz="2800" b="0" i="0" u="none" strike="noStrike" cap="none" baseline="0">
                <a:solidFill>
                  <a:schemeClr val="dk1"/>
                </a:solidFill>
                <a:latin typeface="Arial"/>
                <a:ea typeface="Arial"/>
                <a:cs typeface="Arial"/>
                <a:sym typeface="Arial"/>
              </a:rPr>
              <a:t>Enjoys writing, reading, and speaking</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560"/>
              </a:spcBef>
              <a:spcAft>
                <a:spcPts val="0"/>
              </a:spcAft>
              <a:buClr>
                <a:schemeClr val="folHlink"/>
              </a:buClr>
              <a:buSzPct val="60714"/>
              <a:buFont typeface="Arial"/>
              <a:buChar char="●"/>
            </a:pPr>
            <a:r>
              <a:rPr lang="en-US" sz="2800" b="0" i="0" u="none" strike="noStrike" cap="none" baseline="0">
                <a:solidFill>
                  <a:schemeClr val="dk1"/>
                </a:solidFill>
                <a:latin typeface="Arial"/>
                <a:ea typeface="Arial"/>
                <a:cs typeface="Arial"/>
                <a:sym typeface="Arial"/>
              </a:rPr>
              <a:t>Example: A Sporty Letter</a:t>
            </a:r>
          </a:p>
          <a:p>
            <a:pPr marL="0" marR="0" lvl="1" indent="0" algn="l" rtl="0">
              <a:spcBef>
                <a:spcPts val="480"/>
              </a:spcBef>
              <a:spcAft>
                <a:spcPts val="0"/>
              </a:spcAft>
              <a:buClr>
                <a:schemeClr val="lt1"/>
              </a:buClr>
              <a:buSzPct val="60416"/>
              <a:buFont typeface="Arial"/>
              <a:buChar char="●"/>
            </a:pPr>
            <a:r>
              <a:rPr lang="en-US" sz="2400" b="0" i="0" u="none" strike="noStrike" cap="none" baseline="0">
                <a:solidFill>
                  <a:schemeClr val="dk1"/>
                </a:solidFill>
                <a:latin typeface="Arial"/>
                <a:ea typeface="Arial"/>
                <a:cs typeface="Arial"/>
                <a:sym typeface="Arial"/>
              </a:rPr>
              <a:t>Pair up with someone in your class. Pretend your partner has never heard of your favorite sport. Write your partner a letter describing your sport, then trade letters.</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762000" y="228600"/>
            <a:ext cx="7772400" cy="1143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Logical-Mathematical Intelligence</a:t>
            </a:r>
          </a:p>
        </p:txBody>
      </p:sp>
      <p:sp>
        <p:nvSpPr>
          <p:cNvPr id="303" name="Shape 303"/>
          <p:cNvSpPr txBox="1">
            <a:spLocks noGrp="1"/>
          </p:cNvSpPr>
          <p:nvPr>
            <p:ph type="body" idx="1"/>
          </p:nvPr>
        </p:nvSpPr>
        <p:spPr>
          <a:xfrm>
            <a:off x="685800" y="1600200"/>
            <a:ext cx="3809999" cy="4114800"/>
          </a:xfrm>
          <a:prstGeom prst="rect">
            <a:avLst/>
          </a:prstGeom>
          <a:noFill/>
          <a:ln>
            <a:noFill/>
          </a:ln>
        </p:spPr>
        <p:txBody>
          <a:bodyPr lIns="91425" tIns="45700" rIns="91425" bIns="45700" anchor="t" anchorCtr="0">
            <a:spAutoFit/>
          </a:bodyPr>
          <a:lstStyle/>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Logic, abstractions, inductive and deductive reasoning, and numbers</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Usually excel in math, chess, computer programming, and other logical or numerical activities.</a:t>
            </a:r>
          </a:p>
          <a:p>
            <a:pPr marL="0" marR="0" lvl="0" indent="0" algn="l" rtl="0">
              <a:lnSpc>
                <a:spcPct val="90000"/>
              </a:lnSpc>
              <a:spcBef>
                <a:spcPts val="480"/>
              </a:spcBef>
              <a:spcAft>
                <a:spcPts val="0"/>
              </a:spcAft>
              <a:buClr>
                <a:schemeClr val="folHlink"/>
              </a:buClr>
              <a:buSzPct val="60416"/>
              <a:buFont typeface="Arial"/>
              <a:buChar char="●"/>
            </a:pPr>
            <a:r>
              <a:rPr lang="en-US" sz="2400" b="0" i="0" u="none" strike="noStrike" cap="none" baseline="0">
                <a:solidFill>
                  <a:schemeClr val="dk1"/>
                </a:solidFill>
                <a:latin typeface="Arial"/>
                <a:ea typeface="Arial"/>
                <a:cs typeface="Arial"/>
                <a:sym typeface="Arial"/>
              </a:rPr>
              <a:t>Scientists, mathematicians, lawyers, doctors, and philosophers</a:t>
            </a:r>
          </a:p>
        </p:txBody>
      </p:sp>
      <p:grpSp>
        <p:nvGrpSpPr>
          <p:cNvPr id="304" name="Shape 304"/>
          <p:cNvGrpSpPr/>
          <p:nvPr/>
        </p:nvGrpSpPr>
        <p:grpSpPr>
          <a:xfrm>
            <a:off x="4771487" y="2198816"/>
            <a:ext cx="3479862" cy="3446679"/>
            <a:chOff x="43375" y="45625"/>
            <a:chExt cx="2911075" cy="2906475"/>
          </a:xfrm>
        </p:grpSpPr>
        <p:sp>
          <p:nvSpPr>
            <p:cNvPr id="305" name="Shape 305"/>
            <p:cNvSpPr/>
            <p:nvPr/>
          </p:nvSpPr>
          <p:spPr>
            <a:xfrm>
              <a:off x="49875" y="2561975"/>
              <a:ext cx="2904575" cy="390125"/>
            </a:xfrm>
            <a:custGeom>
              <a:avLst/>
              <a:gdLst/>
              <a:ahLst/>
              <a:cxnLst/>
              <a:rect l="0" t="0" r="0" b="0"/>
              <a:pathLst>
                <a:path w="116183" h="15605" extrusionOk="0">
                  <a:moveTo>
                    <a:pt x="348" y="0"/>
                  </a:moveTo>
                  <a:lnTo>
                    <a:pt x="93103" y="4107"/>
                  </a:lnTo>
                  <a:lnTo>
                    <a:pt x="116183" y="5932"/>
                  </a:lnTo>
                  <a:lnTo>
                    <a:pt x="116183" y="15605"/>
                  </a:lnTo>
                  <a:lnTo>
                    <a:pt x="1" y="15422"/>
                  </a:lnTo>
                  <a:lnTo>
                    <a:pt x="348" y="0"/>
                  </a:lnTo>
                  <a:lnTo>
                    <a:pt x="348" y="0"/>
                  </a:lnTo>
                </a:path>
              </a:pathLst>
            </a:custGeom>
            <a:solidFill>
              <a:srgbClr val="96ABBA"/>
            </a:solidFill>
            <a:ln>
              <a:noFill/>
            </a:ln>
          </p:spPr>
          <p:txBody>
            <a:bodyPr lIns="91425" tIns="91425" rIns="91425" bIns="91425" anchor="ctr" anchorCtr="0">
              <a:spAutoFit/>
            </a:bodyPr>
            <a:lstStyle/>
            <a:p>
              <a:pPr>
                <a:spcBef>
                  <a:spcPts val="0"/>
                </a:spcBef>
                <a:buNone/>
              </a:pPr>
              <a:endParaRPr/>
            </a:p>
          </p:txBody>
        </p:sp>
        <p:sp>
          <p:nvSpPr>
            <p:cNvPr id="306" name="Shape 306"/>
            <p:cNvSpPr/>
            <p:nvPr/>
          </p:nvSpPr>
          <p:spPr>
            <a:xfrm>
              <a:off x="1227750" y="2379450"/>
              <a:ext cx="75950" cy="266950"/>
            </a:xfrm>
            <a:custGeom>
              <a:avLst/>
              <a:gdLst/>
              <a:ahLst/>
              <a:cxnLst/>
              <a:rect l="0" t="0" r="0" b="0"/>
              <a:pathLst>
                <a:path w="3038" h="10678" extrusionOk="0">
                  <a:moveTo>
                    <a:pt x="1736" y="1"/>
                  </a:moveTo>
                  <a:lnTo>
                    <a:pt x="1649" y="3012"/>
                  </a:lnTo>
                  <a:lnTo>
                    <a:pt x="1910" y="4928"/>
                  </a:lnTo>
                  <a:lnTo>
                    <a:pt x="2517" y="8122"/>
                  </a:lnTo>
                  <a:lnTo>
                    <a:pt x="3038" y="10678"/>
                  </a:lnTo>
                  <a:lnTo>
                    <a:pt x="87" y="10678"/>
                  </a:lnTo>
                  <a:lnTo>
                    <a:pt x="1" y="6845"/>
                  </a:lnTo>
                  <a:lnTo>
                    <a:pt x="955" y="4746"/>
                  </a:lnTo>
                  <a:lnTo>
                    <a:pt x="955" y="3651"/>
                  </a:lnTo>
                  <a:lnTo>
                    <a:pt x="174" y="1917"/>
                  </a:lnTo>
                  <a:lnTo>
                    <a:pt x="174" y="1187"/>
                  </a:lnTo>
                  <a:lnTo>
                    <a:pt x="1389" y="1"/>
                  </a:lnTo>
                  <a:lnTo>
                    <a:pt x="1736" y="1"/>
                  </a:lnTo>
                  <a:lnTo>
                    <a:pt x="1736" y="1"/>
                  </a:lnTo>
                </a:path>
              </a:pathLst>
            </a:custGeom>
            <a:solidFill>
              <a:srgbClr val="FFC4B8"/>
            </a:solidFill>
            <a:ln>
              <a:noFill/>
            </a:ln>
          </p:spPr>
          <p:txBody>
            <a:bodyPr lIns="91425" tIns="91425" rIns="91425" bIns="91425" anchor="ctr" anchorCtr="0">
              <a:spAutoFit/>
            </a:bodyPr>
            <a:lstStyle/>
            <a:p>
              <a:pPr>
                <a:spcBef>
                  <a:spcPts val="0"/>
                </a:spcBef>
                <a:buNone/>
              </a:pPr>
              <a:endParaRPr/>
            </a:p>
          </p:txBody>
        </p:sp>
        <p:sp>
          <p:nvSpPr>
            <p:cNvPr id="307" name="Shape 307"/>
            <p:cNvSpPr/>
            <p:nvPr/>
          </p:nvSpPr>
          <p:spPr>
            <a:xfrm>
              <a:off x="1225575" y="2486675"/>
              <a:ext cx="78125" cy="164300"/>
            </a:xfrm>
            <a:custGeom>
              <a:avLst/>
              <a:gdLst/>
              <a:ahLst/>
              <a:cxnLst/>
              <a:rect l="0" t="0" r="0" b="0"/>
              <a:pathLst>
                <a:path w="3125" h="6572" extrusionOk="0">
                  <a:moveTo>
                    <a:pt x="1129" y="1"/>
                  </a:moveTo>
                  <a:lnTo>
                    <a:pt x="2604" y="3742"/>
                  </a:lnTo>
                  <a:lnTo>
                    <a:pt x="3125" y="6480"/>
                  </a:lnTo>
                  <a:lnTo>
                    <a:pt x="1" y="6571"/>
                  </a:lnTo>
                  <a:lnTo>
                    <a:pt x="1" y="3012"/>
                  </a:lnTo>
                  <a:lnTo>
                    <a:pt x="261" y="2282"/>
                  </a:lnTo>
                  <a:lnTo>
                    <a:pt x="869" y="913"/>
                  </a:lnTo>
                  <a:lnTo>
                    <a:pt x="1129" y="1"/>
                  </a:lnTo>
                  <a:lnTo>
                    <a:pt x="1129" y="1"/>
                  </a:lnTo>
                </a:path>
              </a:pathLst>
            </a:custGeom>
            <a:solidFill>
              <a:srgbClr val="E08477"/>
            </a:solidFill>
            <a:ln>
              <a:noFill/>
            </a:ln>
          </p:spPr>
          <p:txBody>
            <a:bodyPr lIns="91425" tIns="91425" rIns="91425" bIns="91425" anchor="ctr" anchorCtr="0">
              <a:spAutoFit/>
            </a:bodyPr>
            <a:lstStyle/>
            <a:p>
              <a:pPr>
                <a:spcBef>
                  <a:spcPts val="0"/>
                </a:spcBef>
                <a:buNone/>
              </a:pPr>
              <a:endParaRPr/>
            </a:p>
          </p:txBody>
        </p:sp>
        <p:sp>
          <p:nvSpPr>
            <p:cNvPr id="308" name="Shape 308"/>
            <p:cNvSpPr/>
            <p:nvPr/>
          </p:nvSpPr>
          <p:spPr>
            <a:xfrm>
              <a:off x="1156175" y="2370325"/>
              <a:ext cx="119325" cy="63900"/>
            </a:xfrm>
            <a:custGeom>
              <a:avLst/>
              <a:gdLst/>
              <a:ahLst/>
              <a:cxnLst/>
              <a:rect l="0" t="0" r="0" b="0"/>
              <a:pathLst>
                <a:path w="4773" h="2556" extrusionOk="0">
                  <a:moveTo>
                    <a:pt x="4425" y="274"/>
                  </a:moveTo>
                  <a:lnTo>
                    <a:pt x="3645" y="913"/>
                  </a:lnTo>
                  <a:lnTo>
                    <a:pt x="2950" y="2191"/>
                  </a:lnTo>
                  <a:lnTo>
                    <a:pt x="2864" y="2556"/>
                  </a:lnTo>
                  <a:lnTo>
                    <a:pt x="1822" y="2465"/>
                  </a:lnTo>
                  <a:lnTo>
                    <a:pt x="434" y="2465"/>
                  </a:lnTo>
                  <a:lnTo>
                    <a:pt x="0" y="2100"/>
                  </a:lnTo>
                  <a:lnTo>
                    <a:pt x="434" y="639"/>
                  </a:lnTo>
                  <a:lnTo>
                    <a:pt x="1128" y="274"/>
                  </a:lnTo>
                  <a:lnTo>
                    <a:pt x="4773" y="1"/>
                  </a:lnTo>
                  <a:lnTo>
                    <a:pt x="4425" y="274"/>
                  </a:lnTo>
                  <a:lnTo>
                    <a:pt x="4425" y="274"/>
                  </a:lnTo>
                </a:path>
              </a:pathLst>
            </a:custGeom>
            <a:solidFill>
              <a:srgbClr val="E5B27F"/>
            </a:solidFill>
            <a:ln>
              <a:noFill/>
            </a:ln>
          </p:spPr>
          <p:txBody>
            <a:bodyPr lIns="91425" tIns="91425" rIns="91425" bIns="91425" anchor="ctr" anchorCtr="0">
              <a:spAutoFit/>
            </a:bodyPr>
            <a:lstStyle/>
            <a:p>
              <a:pPr>
                <a:spcBef>
                  <a:spcPts val="0"/>
                </a:spcBef>
                <a:buNone/>
              </a:pPr>
              <a:endParaRPr/>
            </a:p>
          </p:txBody>
        </p:sp>
        <p:sp>
          <p:nvSpPr>
            <p:cNvPr id="309" name="Shape 309"/>
            <p:cNvSpPr/>
            <p:nvPr/>
          </p:nvSpPr>
          <p:spPr>
            <a:xfrm>
              <a:off x="203900" y="1786300"/>
              <a:ext cx="36900" cy="125500"/>
            </a:xfrm>
            <a:custGeom>
              <a:avLst/>
              <a:gdLst/>
              <a:ahLst/>
              <a:cxnLst/>
              <a:rect l="0" t="0" r="0" b="0"/>
              <a:pathLst>
                <a:path w="1476" h="5020" extrusionOk="0">
                  <a:moveTo>
                    <a:pt x="1215" y="365"/>
                  </a:moveTo>
                  <a:lnTo>
                    <a:pt x="1388" y="2921"/>
                  </a:lnTo>
                  <a:lnTo>
                    <a:pt x="1475" y="4837"/>
                  </a:lnTo>
                  <a:lnTo>
                    <a:pt x="1041" y="5019"/>
                  </a:lnTo>
                  <a:lnTo>
                    <a:pt x="434" y="4563"/>
                  </a:lnTo>
                  <a:lnTo>
                    <a:pt x="0" y="3924"/>
                  </a:lnTo>
                  <a:lnTo>
                    <a:pt x="0" y="2829"/>
                  </a:lnTo>
                  <a:lnTo>
                    <a:pt x="434" y="1461"/>
                  </a:lnTo>
                  <a:lnTo>
                    <a:pt x="1128" y="0"/>
                  </a:lnTo>
                  <a:lnTo>
                    <a:pt x="1215" y="365"/>
                  </a:lnTo>
                  <a:lnTo>
                    <a:pt x="1215" y="365"/>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10" name="Shape 310"/>
            <p:cNvSpPr/>
            <p:nvPr/>
          </p:nvSpPr>
          <p:spPr>
            <a:xfrm>
              <a:off x="1266800" y="2345225"/>
              <a:ext cx="210425" cy="312575"/>
            </a:xfrm>
            <a:custGeom>
              <a:avLst/>
              <a:gdLst/>
              <a:ahLst/>
              <a:cxnLst/>
              <a:rect l="0" t="0" r="0" b="0"/>
              <a:pathLst>
                <a:path w="8417" h="12503" extrusionOk="0">
                  <a:moveTo>
                    <a:pt x="955" y="1"/>
                  </a:moveTo>
                  <a:lnTo>
                    <a:pt x="4773" y="457"/>
                  </a:lnTo>
                  <a:lnTo>
                    <a:pt x="7376" y="1"/>
                  </a:lnTo>
                  <a:lnTo>
                    <a:pt x="7636" y="7301"/>
                  </a:lnTo>
                  <a:lnTo>
                    <a:pt x="7636" y="9856"/>
                  </a:lnTo>
                  <a:lnTo>
                    <a:pt x="8417" y="12503"/>
                  </a:lnTo>
                  <a:lnTo>
                    <a:pt x="1476" y="12229"/>
                  </a:lnTo>
                  <a:lnTo>
                    <a:pt x="521" y="7301"/>
                  </a:lnTo>
                  <a:lnTo>
                    <a:pt x="0" y="4290"/>
                  </a:lnTo>
                  <a:lnTo>
                    <a:pt x="87" y="1826"/>
                  </a:lnTo>
                  <a:lnTo>
                    <a:pt x="348" y="640"/>
                  </a:lnTo>
                  <a:lnTo>
                    <a:pt x="955" y="1"/>
                  </a:lnTo>
                  <a:lnTo>
                    <a:pt x="955" y="1"/>
                  </a:lnTo>
                </a:path>
              </a:pathLst>
            </a:custGeom>
            <a:solidFill>
              <a:srgbClr val="FAFAFA"/>
            </a:solidFill>
            <a:ln>
              <a:noFill/>
            </a:ln>
          </p:spPr>
          <p:txBody>
            <a:bodyPr lIns="91425" tIns="91425" rIns="91425" bIns="91425" anchor="ctr" anchorCtr="0">
              <a:spAutoFit/>
            </a:bodyPr>
            <a:lstStyle/>
            <a:p>
              <a:pPr>
                <a:spcBef>
                  <a:spcPts val="0"/>
                </a:spcBef>
                <a:buNone/>
              </a:pPr>
              <a:endParaRPr/>
            </a:p>
          </p:txBody>
        </p:sp>
        <p:sp>
          <p:nvSpPr>
            <p:cNvPr id="311" name="Shape 311"/>
            <p:cNvSpPr/>
            <p:nvPr/>
          </p:nvSpPr>
          <p:spPr>
            <a:xfrm>
              <a:off x="563975" y="1503400"/>
              <a:ext cx="631275" cy="1218275"/>
            </a:xfrm>
            <a:custGeom>
              <a:avLst/>
              <a:gdLst/>
              <a:ahLst/>
              <a:cxnLst/>
              <a:rect l="0" t="0" r="0" b="0"/>
              <a:pathLst>
                <a:path w="25251" h="48731" extrusionOk="0">
                  <a:moveTo>
                    <a:pt x="10066" y="1735"/>
                  </a:moveTo>
                  <a:lnTo>
                    <a:pt x="10933" y="7301"/>
                  </a:lnTo>
                  <a:lnTo>
                    <a:pt x="10239" y="8579"/>
                  </a:lnTo>
                  <a:lnTo>
                    <a:pt x="9632" y="9948"/>
                  </a:lnTo>
                  <a:lnTo>
                    <a:pt x="9458" y="14602"/>
                  </a:lnTo>
                  <a:lnTo>
                    <a:pt x="9372" y="22815"/>
                  </a:lnTo>
                  <a:lnTo>
                    <a:pt x="9111" y="23545"/>
                  </a:lnTo>
                  <a:lnTo>
                    <a:pt x="6595" y="24913"/>
                  </a:lnTo>
                  <a:lnTo>
                    <a:pt x="4339" y="26465"/>
                  </a:lnTo>
                  <a:lnTo>
                    <a:pt x="3038" y="28016"/>
                  </a:lnTo>
                  <a:lnTo>
                    <a:pt x="1736" y="30297"/>
                  </a:lnTo>
                  <a:lnTo>
                    <a:pt x="521" y="33765"/>
                  </a:lnTo>
                  <a:lnTo>
                    <a:pt x="1" y="36868"/>
                  </a:lnTo>
                  <a:lnTo>
                    <a:pt x="1" y="38237"/>
                  </a:lnTo>
                  <a:lnTo>
                    <a:pt x="1042" y="41887"/>
                  </a:lnTo>
                  <a:lnTo>
                    <a:pt x="1996" y="44259"/>
                  </a:lnTo>
                  <a:lnTo>
                    <a:pt x="3992" y="46632"/>
                  </a:lnTo>
                  <a:lnTo>
                    <a:pt x="5988" y="48366"/>
                  </a:lnTo>
                  <a:lnTo>
                    <a:pt x="8591" y="48640"/>
                  </a:lnTo>
                  <a:lnTo>
                    <a:pt x="18829" y="48731"/>
                  </a:lnTo>
                  <a:lnTo>
                    <a:pt x="23081" y="43986"/>
                  </a:lnTo>
                  <a:lnTo>
                    <a:pt x="24296" y="41978"/>
                  </a:lnTo>
                  <a:lnTo>
                    <a:pt x="25250" y="36777"/>
                  </a:lnTo>
                  <a:lnTo>
                    <a:pt x="25250" y="34404"/>
                  </a:lnTo>
                  <a:lnTo>
                    <a:pt x="24643" y="32031"/>
                  </a:lnTo>
                  <a:lnTo>
                    <a:pt x="23168" y="28564"/>
                  </a:lnTo>
                  <a:lnTo>
                    <a:pt x="22560" y="27742"/>
                  </a:lnTo>
                  <a:lnTo>
                    <a:pt x="19263" y="25187"/>
                  </a:lnTo>
                  <a:lnTo>
                    <a:pt x="16487" y="23727"/>
                  </a:lnTo>
                  <a:lnTo>
                    <a:pt x="16313" y="12138"/>
                  </a:lnTo>
                  <a:lnTo>
                    <a:pt x="16313" y="9674"/>
                  </a:lnTo>
                  <a:lnTo>
                    <a:pt x="16226" y="9126"/>
                  </a:lnTo>
                  <a:lnTo>
                    <a:pt x="15879" y="8761"/>
                  </a:lnTo>
                  <a:lnTo>
                    <a:pt x="15359" y="7940"/>
                  </a:lnTo>
                  <a:lnTo>
                    <a:pt x="15185" y="7301"/>
                  </a:lnTo>
                  <a:lnTo>
                    <a:pt x="16660" y="1"/>
                  </a:lnTo>
                  <a:lnTo>
                    <a:pt x="10066" y="1735"/>
                  </a:lnTo>
                  <a:lnTo>
                    <a:pt x="10066" y="1735"/>
                  </a:lnTo>
                </a:path>
              </a:pathLst>
            </a:custGeom>
            <a:solidFill>
              <a:srgbClr val="E5E5E5"/>
            </a:solidFill>
            <a:ln>
              <a:noFill/>
            </a:ln>
          </p:spPr>
          <p:txBody>
            <a:bodyPr lIns="91425" tIns="91425" rIns="91425" bIns="91425" anchor="ctr" anchorCtr="0">
              <a:spAutoFit/>
            </a:bodyPr>
            <a:lstStyle/>
            <a:p>
              <a:pPr>
                <a:spcBef>
                  <a:spcPts val="0"/>
                </a:spcBef>
                <a:buNone/>
              </a:pPr>
              <a:endParaRPr/>
            </a:p>
          </p:txBody>
        </p:sp>
        <p:sp>
          <p:nvSpPr>
            <p:cNvPr id="312" name="Shape 312"/>
            <p:cNvSpPr/>
            <p:nvPr/>
          </p:nvSpPr>
          <p:spPr>
            <a:xfrm>
              <a:off x="95425" y="1373375"/>
              <a:ext cx="323250" cy="609150"/>
            </a:xfrm>
            <a:custGeom>
              <a:avLst/>
              <a:gdLst/>
              <a:ahLst/>
              <a:cxnLst/>
              <a:rect l="0" t="0" r="0" b="0"/>
              <a:pathLst>
                <a:path w="12930" h="24366" extrusionOk="0">
                  <a:moveTo>
                    <a:pt x="4166" y="1095"/>
                  </a:moveTo>
                  <a:lnTo>
                    <a:pt x="4079" y="5476"/>
                  </a:lnTo>
                  <a:lnTo>
                    <a:pt x="4339" y="5841"/>
                  </a:lnTo>
                  <a:lnTo>
                    <a:pt x="4773" y="6388"/>
                  </a:lnTo>
                  <a:lnTo>
                    <a:pt x="5380" y="6936"/>
                  </a:lnTo>
                  <a:lnTo>
                    <a:pt x="9111" y="6571"/>
                  </a:lnTo>
                  <a:lnTo>
                    <a:pt x="12929" y="5476"/>
                  </a:lnTo>
                  <a:lnTo>
                    <a:pt x="7029" y="11316"/>
                  </a:lnTo>
                  <a:lnTo>
                    <a:pt x="6855" y="13050"/>
                  </a:lnTo>
                  <a:lnTo>
                    <a:pt x="4860" y="17521"/>
                  </a:lnTo>
                  <a:lnTo>
                    <a:pt x="4426" y="19346"/>
                  </a:lnTo>
                  <a:lnTo>
                    <a:pt x="4426" y="20715"/>
                  </a:lnTo>
                  <a:lnTo>
                    <a:pt x="5120" y="22814"/>
                  </a:lnTo>
                  <a:lnTo>
                    <a:pt x="4773" y="24365"/>
                  </a:lnTo>
                  <a:lnTo>
                    <a:pt x="2344" y="21902"/>
                  </a:lnTo>
                  <a:lnTo>
                    <a:pt x="1563" y="21171"/>
                  </a:lnTo>
                  <a:lnTo>
                    <a:pt x="88" y="17430"/>
                  </a:lnTo>
                  <a:lnTo>
                    <a:pt x="1" y="10860"/>
                  </a:lnTo>
                  <a:lnTo>
                    <a:pt x="174" y="10038"/>
                  </a:lnTo>
                  <a:lnTo>
                    <a:pt x="1389" y="6114"/>
                  </a:lnTo>
                  <a:lnTo>
                    <a:pt x="2083" y="4928"/>
                  </a:lnTo>
                  <a:lnTo>
                    <a:pt x="2083" y="2373"/>
                  </a:lnTo>
                  <a:lnTo>
                    <a:pt x="2430" y="1369"/>
                  </a:lnTo>
                  <a:lnTo>
                    <a:pt x="3211" y="548"/>
                  </a:lnTo>
                  <a:lnTo>
                    <a:pt x="4513" y="0"/>
                  </a:lnTo>
                  <a:lnTo>
                    <a:pt x="4513" y="822"/>
                  </a:lnTo>
                  <a:lnTo>
                    <a:pt x="4166" y="1095"/>
                  </a:lnTo>
                  <a:lnTo>
                    <a:pt x="4166" y="1095"/>
                  </a:lnTo>
                </a:path>
              </a:pathLst>
            </a:custGeom>
            <a:solidFill>
              <a:srgbClr val="FAFAFA"/>
            </a:solidFill>
            <a:ln>
              <a:noFill/>
            </a:ln>
          </p:spPr>
          <p:txBody>
            <a:bodyPr lIns="91425" tIns="91425" rIns="91425" bIns="91425" anchor="ctr" anchorCtr="0">
              <a:spAutoFit/>
            </a:bodyPr>
            <a:lstStyle/>
            <a:p>
              <a:pPr>
                <a:spcBef>
                  <a:spcPts val="0"/>
                </a:spcBef>
                <a:buNone/>
              </a:pPr>
              <a:endParaRPr/>
            </a:p>
          </p:txBody>
        </p:sp>
        <p:sp>
          <p:nvSpPr>
            <p:cNvPr id="313" name="Shape 313"/>
            <p:cNvSpPr/>
            <p:nvPr/>
          </p:nvSpPr>
          <p:spPr>
            <a:xfrm>
              <a:off x="199550" y="1473750"/>
              <a:ext cx="282025" cy="517900"/>
            </a:xfrm>
            <a:custGeom>
              <a:avLst/>
              <a:gdLst/>
              <a:ahLst/>
              <a:cxnLst/>
              <a:rect l="0" t="0" r="0" b="0"/>
              <a:pathLst>
                <a:path w="11281" h="20716" extrusionOk="0">
                  <a:moveTo>
                    <a:pt x="10326" y="1"/>
                  </a:moveTo>
                  <a:lnTo>
                    <a:pt x="7723" y="2282"/>
                  </a:lnTo>
                  <a:lnTo>
                    <a:pt x="5293" y="3377"/>
                  </a:lnTo>
                  <a:lnTo>
                    <a:pt x="2083" y="3833"/>
                  </a:lnTo>
                  <a:lnTo>
                    <a:pt x="1389" y="4198"/>
                  </a:lnTo>
                  <a:lnTo>
                    <a:pt x="1302" y="4837"/>
                  </a:lnTo>
                  <a:lnTo>
                    <a:pt x="2864" y="7210"/>
                  </a:lnTo>
                  <a:lnTo>
                    <a:pt x="2864" y="8761"/>
                  </a:lnTo>
                  <a:lnTo>
                    <a:pt x="1215" y="12685"/>
                  </a:lnTo>
                  <a:lnTo>
                    <a:pt x="1562" y="15149"/>
                  </a:lnTo>
                  <a:lnTo>
                    <a:pt x="1736" y="17430"/>
                  </a:lnTo>
                  <a:lnTo>
                    <a:pt x="1215" y="17521"/>
                  </a:lnTo>
                  <a:lnTo>
                    <a:pt x="174" y="16335"/>
                  </a:lnTo>
                  <a:lnTo>
                    <a:pt x="1" y="18890"/>
                  </a:lnTo>
                  <a:lnTo>
                    <a:pt x="348" y="19620"/>
                  </a:lnTo>
                  <a:lnTo>
                    <a:pt x="782" y="20168"/>
                  </a:lnTo>
                  <a:lnTo>
                    <a:pt x="1215" y="20624"/>
                  </a:lnTo>
                  <a:lnTo>
                    <a:pt x="2864" y="20715"/>
                  </a:lnTo>
                  <a:lnTo>
                    <a:pt x="5207" y="20350"/>
                  </a:lnTo>
                  <a:lnTo>
                    <a:pt x="6421" y="19438"/>
                  </a:lnTo>
                  <a:lnTo>
                    <a:pt x="8070" y="15788"/>
                  </a:lnTo>
                  <a:lnTo>
                    <a:pt x="8244" y="12867"/>
                  </a:lnTo>
                  <a:lnTo>
                    <a:pt x="9632" y="9491"/>
                  </a:lnTo>
                  <a:lnTo>
                    <a:pt x="10760" y="4928"/>
                  </a:lnTo>
                  <a:lnTo>
                    <a:pt x="11280" y="3560"/>
                  </a:lnTo>
                  <a:lnTo>
                    <a:pt x="11280" y="2373"/>
                  </a:lnTo>
                  <a:lnTo>
                    <a:pt x="11194" y="548"/>
                  </a:lnTo>
                  <a:lnTo>
                    <a:pt x="11107" y="1"/>
                  </a:lnTo>
                  <a:lnTo>
                    <a:pt x="10326" y="1"/>
                  </a:lnTo>
                  <a:lnTo>
                    <a:pt x="10326" y="1"/>
                  </a:lnTo>
                </a:path>
              </a:pathLst>
            </a:custGeom>
            <a:solidFill>
              <a:srgbClr val="CCCCCC"/>
            </a:solidFill>
            <a:ln>
              <a:noFill/>
            </a:ln>
          </p:spPr>
          <p:txBody>
            <a:bodyPr lIns="91425" tIns="91425" rIns="91425" bIns="91425" anchor="ctr" anchorCtr="0">
              <a:spAutoFit/>
            </a:bodyPr>
            <a:lstStyle/>
            <a:p>
              <a:pPr>
                <a:spcBef>
                  <a:spcPts val="0"/>
                </a:spcBef>
                <a:buNone/>
              </a:pPr>
              <a:endParaRPr/>
            </a:p>
          </p:txBody>
        </p:sp>
        <p:sp>
          <p:nvSpPr>
            <p:cNvPr id="314" name="Shape 314"/>
            <p:cNvSpPr/>
            <p:nvPr/>
          </p:nvSpPr>
          <p:spPr>
            <a:xfrm>
              <a:off x="466375" y="980975"/>
              <a:ext cx="386125" cy="417525"/>
            </a:xfrm>
            <a:custGeom>
              <a:avLst/>
              <a:gdLst/>
              <a:ahLst/>
              <a:cxnLst/>
              <a:rect l="0" t="0" r="0" b="0"/>
              <a:pathLst>
                <a:path w="15445" h="16701" extrusionOk="0">
                  <a:moveTo>
                    <a:pt x="2950" y="4746"/>
                  </a:moveTo>
                  <a:lnTo>
                    <a:pt x="9892" y="1552"/>
                  </a:lnTo>
                  <a:lnTo>
                    <a:pt x="11193" y="822"/>
                  </a:lnTo>
                  <a:lnTo>
                    <a:pt x="11714" y="1"/>
                  </a:lnTo>
                  <a:lnTo>
                    <a:pt x="13015" y="2373"/>
                  </a:lnTo>
                  <a:lnTo>
                    <a:pt x="13623" y="3559"/>
                  </a:lnTo>
                  <a:lnTo>
                    <a:pt x="15184" y="8852"/>
                  </a:lnTo>
                  <a:lnTo>
                    <a:pt x="15445" y="11134"/>
                  </a:lnTo>
                  <a:lnTo>
                    <a:pt x="15271" y="13050"/>
                  </a:lnTo>
                  <a:lnTo>
                    <a:pt x="13709" y="12685"/>
                  </a:lnTo>
                  <a:lnTo>
                    <a:pt x="12668" y="12776"/>
                  </a:lnTo>
                  <a:lnTo>
                    <a:pt x="10065" y="13324"/>
                  </a:lnTo>
                  <a:lnTo>
                    <a:pt x="6594" y="14145"/>
                  </a:lnTo>
                  <a:lnTo>
                    <a:pt x="868" y="16518"/>
                  </a:lnTo>
                  <a:lnTo>
                    <a:pt x="0" y="16700"/>
                  </a:lnTo>
                  <a:lnTo>
                    <a:pt x="2950" y="4746"/>
                  </a:lnTo>
                  <a:lnTo>
                    <a:pt x="2950" y="4746"/>
                  </a:lnTo>
                </a:path>
              </a:pathLst>
            </a:custGeom>
            <a:solidFill>
              <a:srgbClr val="CCCCCC"/>
            </a:solidFill>
            <a:ln>
              <a:noFill/>
            </a:ln>
          </p:spPr>
          <p:txBody>
            <a:bodyPr lIns="91425" tIns="91425" rIns="91425" bIns="91425" anchor="ctr" anchorCtr="0">
              <a:spAutoFit/>
            </a:bodyPr>
            <a:lstStyle/>
            <a:p>
              <a:pPr>
                <a:spcBef>
                  <a:spcPts val="0"/>
                </a:spcBef>
                <a:buNone/>
              </a:pPr>
              <a:endParaRPr/>
            </a:p>
          </p:txBody>
        </p:sp>
        <p:sp>
          <p:nvSpPr>
            <p:cNvPr id="315" name="Shape 315"/>
            <p:cNvSpPr/>
            <p:nvPr/>
          </p:nvSpPr>
          <p:spPr>
            <a:xfrm>
              <a:off x="219075" y="923950"/>
              <a:ext cx="2388325" cy="1745275"/>
            </a:xfrm>
            <a:custGeom>
              <a:avLst/>
              <a:gdLst/>
              <a:ahLst/>
              <a:cxnLst/>
              <a:rect l="0" t="0" r="0" b="0"/>
              <a:pathLst>
                <a:path w="95533" h="69811" extrusionOk="0">
                  <a:moveTo>
                    <a:pt x="72365" y="0"/>
                  </a:moveTo>
                  <a:lnTo>
                    <a:pt x="73493" y="0"/>
                  </a:lnTo>
                  <a:lnTo>
                    <a:pt x="78092" y="6753"/>
                  </a:lnTo>
                  <a:lnTo>
                    <a:pt x="89111" y="10859"/>
                  </a:lnTo>
                  <a:lnTo>
                    <a:pt x="91975" y="12593"/>
                  </a:lnTo>
                  <a:lnTo>
                    <a:pt x="95011" y="17521"/>
                  </a:lnTo>
                  <a:lnTo>
                    <a:pt x="95532" y="25825"/>
                  </a:lnTo>
                  <a:lnTo>
                    <a:pt x="95532" y="34129"/>
                  </a:lnTo>
                  <a:lnTo>
                    <a:pt x="93536" y="40244"/>
                  </a:lnTo>
                  <a:lnTo>
                    <a:pt x="94317" y="45993"/>
                  </a:lnTo>
                  <a:lnTo>
                    <a:pt x="93536" y="52472"/>
                  </a:lnTo>
                  <a:lnTo>
                    <a:pt x="89805" y="60502"/>
                  </a:lnTo>
                  <a:lnTo>
                    <a:pt x="85988" y="68350"/>
                  </a:lnTo>
                  <a:lnTo>
                    <a:pt x="79133" y="69263"/>
                  </a:lnTo>
                  <a:lnTo>
                    <a:pt x="75055" y="69810"/>
                  </a:lnTo>
                  <a:lnTo>
                    <a:pt x="71411" y="69810"/>
                  </a:lnTo>
                  <a:lnTo>
                    <a:pt x="58222" y="69810"/>
                  </a:lnTo>
                  <a:lnTo>
                    <a:pt x="50499" y="69719"/>
                  </a:lnTo>
                  <a:lnTo>
                    <a:pt x="49545" y="66342"/>
                  </a:lnTo>
                  <a:lnTo>
                    <a:pt x="49285" y="57034"/>
                  </a:lnTo>
                  <a:lnTo>
                    <a:pt x="44079" y="57034"/>
                  </a:lnTo>
                  <a:lnTo>
                    <a:pt x="42343" y="57491"/>
                  </a:lnTo>
                  <a:lnTo>
                    <a:pt x="41649" y="57947"/>
                  </a:lnTo>
                  <a:lnTo>
                    <a:pt x="39046" y="57947"/>
                  </a:lnTo>
                  <a:lnTo>
                    <a:pt x="38959" y="56122"/>
                  </a:lnTo>
                  <a:lnTo>
                    <a:pt x="38265" y="54114"/>
                  </a:lnTo>
                  <a:lnTo>
                    <a:pt x="35922" y="49552"/>
                  </a:lnTo>
                  <a:lnTo>
                    <a:pt x="33493" y="41521"/>
                  </a:lnTo>
                  <a:lnTo>
                    <a:pt x="21085" y="42707"/>
                  </a:lnTo>
                  <a:lnTo>
                    <a:pt x="11020" y="43620"/>
                  </a:lnTo>
                  <a:lnTo>
                    <a:pt x="3818" y="44350"/>
                  </a:lnTo>
                  <a:lnTo>
                    <a:pt x="2864" y="44167"/>
                  </a:lnTo>
                  <a:lnTo>
                    <a:pt x="1" y="42981"/>
                  </a:lnTo>
                  <a:lnTo>
                    <a:pt x="3124" y="42616"/>
                  </a:lnTo>
                  <a:lnTo>
                    <a:pt x="5207" y="41977"/>
                  </a:lnTo>
                  <a:lnTo>
                    <a:pt x="7116" y="38418"/>
                  </a:lnTo>
                  <a:lnTo>
                    <a:pt x="7376" y="35316"/>
                  </a:lnTo>
                  <a:lnTo>
                    <a:pt x="8851" y="31483"/>
                  </a:lnTo>
                  <a:lnTo>
                    <a:pt x="10413" y="26190"/>
                  </a:lnTo>
                  <a:lnTo>
                    <a:pt x="10499" y="24913"/>
                  </a:lnTo>
                  <a:lnTo>
                    <a:pt x="10499" y="22175"/>
                  </a:lnTo>
                  <a:lnTo>
                    <a:pt x="11888" y="24456"/>
                  </a:lnTo>
                  <a:lnTo>
                    <a:pt x="16400" y="23270"/>
                  </a:lnTo>
                  <a:lnTo>
                    <a:pt x="17354" y="22905"/>
                  </a:lnTo>
                  <a:lnTo>
                    <a:pt x="26031" y="16244"/>
                  </a:lnTo>
                  <a:lnTo>
                    <a:pt x="26638" y="14236"/>
                  </a:lnTo>
                  <a:lnTo>
                    <a:pt x="28287" y="14327"/>
                  </a:lnTo>
                  <a:lnTo>
                    <a:pt x="32799" y="10951"/>
                  </a:lnTo>
                  <a:lnTo>
                    <a:pt x="34100" y="10951"/>
                  </a:lnTo>
                  <a:lnTo>
                    <a:pt x="36096" y="8213"/>
                  </a:lnTo>
                  <a:lnTo>
                    <a:pt x="38178" y="8122"/>
                  </a:lnTo>
                  <a:lnTo>
                    <a:pt x="40955" y="7392"/>
                  </a:lnTo>
                  <a:lnTo>
                    <a:pt x="44773" y="7209"/>
                  </a:lnTo>
                  <a:lnTo>
                    <a:pt x="72365" y="0"/>
                  </a:lnTo>
                  <a:lnTo>
                    <a:pt x="72365" y="0"/>
                  </a:lnTo>
                </a:path>
              </a:pathLst>
            </a:custGeom>
            <a:solidFill>
              <a:srgbClr val="F5F5F5"/>
            </a:solidFill>
            <a:ln>
              <a:noFill/>
            </a:ln>
          </p:spPr>
          <p:txBody>
            <a:bodyPr lIns="91425" tIns="91425" rIns="91425" bIns="91425" anchor="ctr" anchorCtr="0">
              <a:spAutoFit/>
            </a:bodyPr>
            <a:lstStyle/>
            <a:p>
              <a:pPr>
                <a:spcBef>
                  <a:spcPts val="0"/>
                </a:spcBef>
                <a:buNone/>
              </a:pPr>
              <a:endParaRPr/>
            </a:p>
          </p:txBody>
        </p:sp>
        <p:sp>
          <p:nvSpPr>
            <p:cNvPr id="316" name="Shape 316"/>
            <p:cNvSpPr/>
            <p:nvPr/>
          </p:nvSpPr>
          <p:spPr>
            <a:xfrm>
              <a:off x="1514075" y="1371100"/>
              <a:ext cx="154050" cy="520175"/>
            </a:xfrm>
            <a:custGeom>
              <a:avLst/>
              <a:gdLst/>
              <a:ahLst/>
              <a:cxnLst/>
              <a:rect l="0" t="0" r="0" b="0"/>
              <a:pathLst>
                <a:path w="6162" h="20807" extrusionOk="0">
                  <a:moveTo>
                    <a:pt x="5814" y="4289"/>
                  </a:moveTo>
                  <a:lnTo>
                    <a:pt x="4773" y="6844"/>
                  </a:lnTo>
                  <a:lnTo>
                    <a:pt x="5381" y="10677"/>
                  </a:lnTo>
                  <a:lnTo>
                    <a:pt x="5814" y="13415"/>
                  </a:lnTo>
                  <a:lnTo>
                    <a:pt x="5381" y="14875"/>
                  </a:lnTo>
                  <a:lnTo>
                    <a:pt x="1650" y="20806"/>
                  </a:lnTo>
                  <a:lnTo>
                    <a:pt x="175" y="16243"/>
                  </a:lnTo>
                  <a:lnTo>
                    <a:pt x="1" y="12502"/>
                  </a:lnTo>
                  <a:lnTo>
                    <a:pt x="175" y="9764"/>
                  </a:lnTo>
                  <a:lnTo>
                    <a:pt x="608" y="7574"/>
                  </a:lnTo>
                  <a:lnTo>
                    <a:pt x="1650" y="4380"/>
                  </a:lnTo>
                  <a:lnTo>
                    <a:pt x="2864" y="1278"/>
                  </a:lnTo>
                  <a:lnTo>
                    <a:pt x="3558" y="91"/>
                  </a:lnTo>
                  <a:lnTo>
                    <a:pt x="5120" y="0"/>
                  </a:lnTo>
                  <a:lnTo>
                    <a:pt x="5728" y="91"/>
                  </a:lnTo>
                  <a:lnTo>
                    <a:pt x="6162" y="1734"/>
                  </a:lnTo>
                  <a:lnTo>
                    <a:pt x="5814" y="4289"/>
                  </a:lnTo>
                  <a:lnTo>
                    <a:pt x="5814" y="4289"/>
                  </a:lnTo>
                </a:path>
              </a:pathLst>
            </a:custGeom>
            <a:solidFill>
              <a:srgbClr val="786859"/>
            </a:solidFill>
            <a:ln>
              <a:noFill/>
            </a:ln>
          </p:spPr>
          <p:txBody>
            <a:bodyPr lIns="91425" tIns="91425" rIns="91425" bIns="91425" anchor="ctr" anchorCtr="0">
              <a:spAutoFit/>
            </a:bodyPr>
            <a:lstStyle/>
            <a:p>
              <a:pPr>
                <a:spcBef>
                  <a:spcPts val="0"/>
                </a:spcBef>
                <a:buNone/>
              </a:pPr>
              <a:endParaRPr/>
            </a:p>
          </p:txBody>
        </p:sp>
        <p:sp>
          <p:nvSpPr>
            <p:cNvPr id="317" name="Shape 317"/>
            <p:cNvSpPr/>
            <p:nvPr/>
          </p:nvSpPr>
          <p:spPr>
            <a:xfrm>
              <a:off x="1535775" y="1480600"/>
              <a:ext cx="108500" cy="123225"/>
            </a:xfrm>
            <a:custGeom>
              <a:avLst/>
              <a:gdLst/>
              <a:ahLst/>
              <a:cxnLst/>
              <a:rect l="0" t="0" r="0" b="0"/>
              <a:pathLst>
                <a:path w="4340" h="4929" extrusionOk="0">
                  <a:moveTo>
                    <a:pt x="1215" y="0"/>
                  </a:moveTo>
                  <a:lnTo>
                    <a:pt x="3818" y="2464"/>
                  </a:lnTo>
                  <a:lnTo>
                    <a:pt x="3992" y="3559"/>
                  </a:lnTo>
                  <a:lnTo>
                    <a:pt x="4339" y="4928"/>
                  </a:lnTo>
                  <a:lnTo>
                    <a:pt x="1" y="2647"/>
                  </a:lnTo>
                  <a:lnTo>
                    <a:pt x="608" y="1825"/>
                  </a:lnTo>
                  <a:lnTo>
                    <a:pt x="1215" y="0"/>
                  </a:lnTo>
                  <a:lnTo>
                    <a:pt x="1215" y="0"/>
                  </a:lnTo>
                </a:path>
              </a:pathLst>
            </a:custGeom>
            <a:solidFill>
              <a:srgbClr val="7F0000"/>
            </a:solidFill>
            <a:ln>
              <a:noFill/>
            </a:ln>
          </p:spPr>
          <p:txBody>
            <a:bodyPr lIns="91425" tIns="91425" rIns="91425" bIns="91425" anchor="ctr" anchorCtr="0">
              <a:spAutoFit/>
            </a:bodyPr>
            <a:lstStyle/>
            <a:p>
              <a:pPr>
                <a:spcBef>
                  <a:spcPts val="0"/>
                </a:spcBef>
                <a:buNone/>
              </a:pPr>
              <a:endParaRPr/>
            </a:p>
          </p:txBody>
        </p:sp>
        <p:sp>
          <p:nvSpPr>
            <p:cNvPr id="318" name="Shape 318"/>
            <p:cNvSpPr/>
            <p:nvPr/>
          </p:nvSpPr>
          <p:spPr>
            <a:xfrm>
              <a:off x="1225575" y="1097325"/>
              <a:ext cx="227800" cy="848700"/>
            </a:xfrm>
            <a:custGeom>
              <a:avLst/>
              <a:gdLst/>
              <a:ahLst/>
              <a:cxnLst/>
              <a:rect l="0" t="0" r="0" b="0"/>
              <a:pathLst>
                <a:path w="9112" h="33948" extrusionOk="0">
                  <a:moveTo>
                    <a:pt x="8244" y="7027"/>
                  </a:moveTo>
                  <a:lnTo>
                    <a:pt x="6508" y="10039"/>
                  </a:lnTo>
                  <a:lnTo>
                    <a:pt x="4600" y="11134"/>
                  </a:lnTo>
                  <a:lnTo>
                    <a:pt x="4426" y="14693"/>
                  </a:lnTo>
                  <a:lnTo>
                    <a:pt x="2691" y="16153"/>
                  </a:lnTo>
                  <a:lnTo>
                    <a:pt x="2344" y="19164"/>
                  </a:lnTo>
                  <a:lnTo>
                    <a:pt x="2517" y="21810"/>
                  </a:lnTo>
                  <a:lnTo>
                    <a:pt x="4426" y="27833"/>
                  </a:lnTo>
                  <a:lnTo>
                    <a:pt x="7116" y="33947"/>
                  </a:lnTo>
                  <a:lnTo>
                    <a:pt x="6856" y="33491"/>
                  </a:lnTo>
                  <a:lnTo>
                    <a:pt x="5988" y="32213"/>
                  </a:lnTo>
                  <a:lnTo>
                    <a:pt x="5467" y="31392"/>
                  </a:lnTo>
                  <a:lnTo>
                    <a:pt x="4860" y="30388"/>
                  </a:lnTo>
                  <a:lnTo>
                    <a:pt x="4252" y="29293"/>
                  </a:lnTo>
                  <a:lnTo>
                    <a:pt x="3558" y="28198"/>
                  </a:lnTo>
                  <a:lnTo>
                    <a:pt x="2864" y="27012"/>
                  </a:lnTo>
                  <a:lnTo>
                    <a:pt x="2257" y="25734"/>
                  </a:lnTo>
                  <a:lnTo>
                    <a:pt x="1649" y="24639"/>
                  </a:lnTo>
                  <a:lnTo>
                    <a:pt x="1129" y="23453"/>
                  </a:lnTo>
                  <a:lnTo>
                    <a:pt x="348" y="21354"/>
                  </a:lnTo>
                  <a:lnTo>
                    <a:pt x="1" y="19803"/>
                  </a:lnTo>
                  <a:lnTo>
                    <a:pt x="174" y="18251"/>
                  </a:lnTo>
                  <a:lnTo>
                    <a:pt x="521" y="16426"/>
                  </a:lnTo>
                  <a:lnTo>
                    <a:pt x="1129" y="14419"/>
                  </a:lnTo>
                  <a:lnTo>
                    <a:pt x="1389" y="13415"/>
                  </a:lnTo>
                  <a:lnTo>
                    <a:pt x="1736" y="12411"/>
                  </a:lnTo>
                  <a:lnTo>
                    <a:pt x="2344" y="10586"/>
                  </a:lnTo>
                  <a:lnTo>
                    <a:pt x="2951" y="9035"/>
                  </a:lnTo>
                  <a:lnTo>
                    <a:pt x="3472" y="7666"/>
                  </a:lnTo>
                  <a:lnTo>
                    <a:pt x="4079" y="7027"/>
                  </a:lnTo>
                  <a:lnTo>
                    <a:pt x="4773" y="4837"/>
                  </a:lnTo>
                  <a:lnTo>
                    <a:pt x="4773" y="3377"/>
                  </a:lnTo>
                  <a:lnTo>
                    <a:pt x="4426" y="2008"/>
                  </a:lnTo>
                  <a:lnTo>
                    <a:pt x="3992" y="1096"/>
                  </a:lnTo>
                  <a:lnTo>
                    <a:pt x="3819" y="822"/>
                  </a:lnTo>
                  <a:lnTo>
                    <a:pt x="955" y="7848"/>
                  </a:lnTo>
                  <a:lnTo>
                    <a:pt x="1736" y="366"/>
                  </a:lnTo>
                  <a:lnTo>
                    <a:pt x="4686" y="1"/>
                  </a:lnTo>
                  <a:lnTo>
                    <a:pt x="6335" y="3194"/>
                  </a:lnTo>
                  <a:lnTo>
                    <a:pt x="7810" y="6023"/>
                  </a:lnTo>
                  <a:lnTo>
                    <a:pt x="9111" y="6662"/>
                  </a:lnTo>
                  <a:lnTo>
                    <a:pt x="8244" y="7027"/>
                  </a:lnTo>
                  <a:lnTo>
                    <a:pt x="8244" y="7027"/>
                  </a:lnTo>
                </a:path>
              </a:pathLst>
            </a:custGeom>
            <a:solidFill>
              <a:srgbClr val="CCCCCC"/>
            </a:solidFill>
            <a:ln>
              <a:noFill/>
            </a:ln>
          </p:spPr>
          <p:txBody>
            <a:bodyPr lIns="91425" tIns="91425" rIns="91425" bIns="91425" anchor="ctr" anchorCtr="0">
              <a:spAutoFit/>
            </a:bodyPr>
            <a:lstStyle/>
            <a:p>
              <a:pPr>
                <a:spcBef>
                  <a:spcPts val="0"/>
                </a:spcBef>
                <a:buNone/>
              </a:pPr>
              <a:endParaRPr/>
            </a:p>
          </p:txBody>
        </p:sp>
        <p:sp>
          <p:nvSpPr>
            <p:cNvPr id="319" name="Shape 319"/>
            <p:cNvSpPr/>
            <p:nvPr/>
          </p:nvSpPr>
          <p:spPr>
            <a:xfrm>
              <a:off x="906700" y="1784025"/>
              <a:ext cx="30400" cy="289750"/>
            </a:xfrm>
            <a:custGeom>
              <a:avLst/>
              <a:gdLst/>
              <a:ahLst/>
              <a:cxnLst/>
              <a:rect l="0" t="0" r="0" b="0"/>
              <a:pathLst>
                <a:path w="1216" h="11590" extrusionOk="0">
                  <a:moveTo>
                    <a:pt x="88" y="0"/>
                  </a:moveTo>
                  <a:lnTo>
                    <a:pt x="1" y="11407"/>
                  </a:lnTo>
                  <a:lnTo>
                    <a:pt x="1216" y="11590"/>
                  </a:lnTo>
                  <a:lnTo>
                    <a:pt x="1216" y="183"/>
                  </a:lnTo>
                  <a:lnTo>
                    <a:pt x="88" y="0"/>
                  </a:lnTo>
                  <a:lnTo>
                    <a:pt x="88" y="0"/>
                  </a:lnTo>
                </a:path>
              </a:pathLst>
            </a:custGeom>
            <a:solidFill>
              <a:srgbClr val="F5F5F5"/>
            </a:solidFill>
            <a:ln>
              <a:noFill/>
            </a:ln>
          </p:spPr>
          <p:txBody>
            <a:bodyPr lIns="91425" tIns="91425" rIns="91425" bIns="91425" anchor="ctr" anchorCtr="0">
              <a:spAutoFit/>
            </a:bodyPr>
            <a:lstStyle/>
            <a:p>
              <a:pPr>
                <a:spcBef>
                  <a:spcPts val="0"/>
                </a:spcBef>
                <a:buNone/>
              </a:pPr>
              <a:endParaRPr/>
            </a:p>
          </p:txBody>
        </p:sp>
        <p:sp>
          <p:nvSpPr>
            <p:cNvPr id="320" name="Shape 320"/>
            <p:cNvSpPr/>
            <p:nvPr/>
          </p:nvSpPr>
          <p:spPr>
            <a:xfrm>
              <a:off x="1470700" y="923950"/>
              <a:ext cx="1138850" cy="1745275"/>
            </a:xfrm>
            <a:custGeom>
              <a:avLst/>
              <a:gdLst/>
              <a:ahLst/>
              <a:cxnLst/>
              <a:rect l="0" t="0" r="0" b="0"/>
              <a:pathLst>
                <a:path w="45554" h="69811" extrusionOk="0">
                  <a:moveTo>
                    <a:pt x="12756" y="22814"/>
                  </a:moveTo>
                  <a:lnTo>
                    <a:pt x="13103" y="23088"/>
                  </a:lnTo>
                  <a:lnTo>
                    <a:pt x="13710" y="23818"/>
                  </a:lnTo>
                  <a:lnTo>
                    <a:pt x="14664" y="25734"/>
                  </a:lnTo>
                  <a:lnTo>
                    <a:pt x="14404" y="27194"/>
                  </a:lnTo>
                  <a:lnTo>
                    <a:pt x="14057" y="28198"/>
                  </a:lnTo>
                  <a:lnTo>
                    <a:pt x="13710" y="29202"/>
                  </a:lnTo>
                  <a:lnTo>
                    <a:pt x="13363" y="30206"/>
                  </a:lnTo>
                  <a:lnTo>
                    <a:pt x="13103" y="31027"/>
                  </a:lnTo>
                  <a:lnTo>
                    <a:pt x="12756" y="31757"/>
                  </a:lnTo>
                  <a:lnTo>
                    <a:pt x="9024" y="36958"/>
                  </a:lnTo>
                  <a:lnTo>
                    <a:pt x="5554" y="41795"/>
                  </a:lnTo>
                  <a:lnTo>
                    <a:pt x="5901" y="41612"/>
                  </a:lnTo>
                  <a:lnTo>
                    <a:pt x="6682" y="40974"/>
                  </a:lnTo>
                  <a:lnTo>
                    <a:pt x="7289" y="40517"/>
                  </a:lnTo>
                  <a:lnTo>
                    <a:pt x="7897" y="40061"/>
                  </a:lnTo>
                  <a:lnTo>
                    <a:pt x="8504" y="39605"/>
                  </a:lnTo>
                  <a:lnTo>
                    <a:pt x="9198" y="39057"/>
                  </a:lnTo>
                  <a:lnTo>
                    <a:pt x="9979" y="38510"/>
                  </a:lnTo>
                  <a:lnTo>
                    <a:pt x="10673" y="38053"/>
                  </a:lnTo>
                  <a:lnTo>
                    <a:pt x="11367" y="37506"/>
                  </a:lnTo>
                  <a:lnTo>
                    <a:pt x="11975" y="37050"/>
                  </a:lnTo>
                  <a:lnTo>
                    <a:pt x="13016" y="36137"/>
                  </a:lnTo>
                  <a:lnTo>
                    <a:pt x="13623" y="35590"/>
                  </a:lnTo>
                  <a:lnTo>
                    <a:pt x="14057" y="35133"/>
                  </a:lnTo>
                  <a:lnTo>
                    <a:pt x="14491" y="34494"/>
                  </a:lnTo>
                  <a:lnTo>
                    <a:pt x="14925" y="33856"/>
                  </a:lnTo>
                  <a:lnTo>
                    <a:pt x="15445" y="33126"/>
                  </a:lnTo>
                  <a:lnTo>
                    <a:pt x="16226" y="31939"/>
                  </a:lnTo>
                  <a:lnTo>
                    <a:pt x="16487" y="31392"/>
                  </a:lnTo>
                  <a:lnTo>
                    <a:pt x="16747" y="30753"/>
                  </a:lnTo>
                  <a:lnTo>
                    <a:pt x="17267" y="29202"/>
                  </a:lnTo>
                  <a:lnTo>
                    <a:pt x="17788" y="27559"/>
                  </a:lnTo>
                  <a:lnTo>
                    <a:pt x="18222" y="26464"/>
                  </a:lnTo>
                  <a:lnTo>
                    <a:pt x="18482" y="26008"/>
                  </a:lnTo>
                  <a:lnTo>
                    <a:pt x="19003" y="25460"/>
                  </a:lnTo>
                  <a:lnTo>
                    <a:pt x="19523" y="24913"/>
                  </a:lnTo>
                  <a:lnTo>
                    <a:pt x="20218" y="24274"/>
                  </a:lnTo>
                  <a:lnTo>
                    <a:pt x="20825" y="23726"/>
                  </a:lnTo>
                  <a:lnTo>
                    <a:pt x="21346" y="23270"/>
                  </a:lnTo>
                  <a:lnTo>
                    <a:pt x="21866" y="22905"/>
                  </a:lnTo>
                  <a:lnTo>
                    <a:pt x="24990" y="22266"/>
                  </a:lnTo>
                  <a:lnTo>
                    <a:pt x="25944" y="21719"/>
                  </a:lnTo>
                  <a:lnTo>
                    <a:pt x="26985" y="21171"/>
                  </a:lnTo>
                  <a:lnTo>
                    <a:pt x="28200" y="20532"/>
                  </a:lnTo>
                  <a:lnTo>
                    <a:pt x="29415" y="19894"/>
                  </a:lnTo>
                  <a:lnTo>
                    <a:pt x="30456" y="19346"/>
                  </a:lnTo>
                  <a:lnTo>
                    <a:pt x="31671" y="18616"/>
                  </a:lnTo>
                  <a:lnTo>
                    <a:pt x="32625" y="18342"/>
                  </a:lnTo>
                  <a:lnTo>
                    <a:pt x="33580" y="19164"/>
                  </a:lnTo>
                  <a:lnTo>
                    <a:pt x="33927" y="20715"/>
                  </a:lnTo>
                  <a:lnTo>
                    <a:pt x="33927" y="21445"/>
                  </a:lnTo>
                  <a:lnTo>
                    <a:pt x="38179" y="19072"/>
                  </a:lnTo>
                  <a:lnTo>
                    <a:pt x="39133" y="19437"/>
                  </a:lnTo>
                  <a:lnTo>
                    <a:pt x="39914" y="20624"/>
                  </a:lnTo>
                  <a:lnTo>
                    <a:pt x="39740" y="21536"/>
                  </a:lnTo>
                  <a:lnTo>
                    <a:pt x="39393" y="22175"/>
                  </a:lnTo>
                  <a:lnTo>
                    <a:pt x="39046" y="22631"/>
                  </a:lnTo>
                  <a:lnTo>
                    <a:pt x="38873" y="22814"/>
                  </a:lnTo>
                  <a:lnTo>
                    <a:pt x="39914" y="23453"/>
                  </a:lnTo>
                  <a:lnTo>
                    <a:pt x="39654" y="24183"/>
                  </a:lnTo>
                  <a:lnTo>
                    <a:pt x="38959" y="25186"/>
                  </a:lnTo>
                  <a:lnTo>
                    <a:pt x="38612" y="25643"/>
                  </a:lnTo>
                  <a:lnTo>
                    <a:pt x="38352" y="26008"/>
                  </a:lnTo>
                  <a:lnTo>
                    <a:pt x="38005" y="26464"/>
                  </a:lnTo>
                  <a:lnTo>
                    <a:pt x="38873" y="26738"/>
                  </a:lnTo>
                  <a:lnTo>
                    <a:pt x="39393" y="27012"/>
                  </a:lnTo>
                  <a:lnTo>
                    <a:pt x="39567" y="27468"/>
                  </a:lnTo>
                  <a:lnTo>
                    <a:pt x="39220" y="27924"/>
                  </a:lnTo>
                  <a:lnTo>
                    <a:pt x="38699" y="28472"/>
                  </a:lnTo>
                  <a:lnTo>
                    <a:pt x="38179" y="28928"/>
                  </a:lnTo>
                  <a:lnTo>
                    <a:pt x="38005" y="29110"/>
                  </a:lnTo>
                  <a:lnTo>
                    <a:pt x="41129" y="30023"/>
                  </a:lnTo>
                  <a:lnTo>
                    <a:pt x="40782" y="30662"/>
                  </a:lnTo>
                  <a:lnTo>
                    <a:pt x="40174" y="31027"/>
                  </a:lnTo>
                  <a:lnTo>
                    <a:pt x="39306" y="31483"/>
                  </a:lnTo>
                  <a:lnTo>
                    <a:pt x="39220" y="32304"/>
                  </a:lnTo>
                  <a:lnTo>
                    <a:pt x="39046" y="33126"/>
                  </a:lnTo>
                  <a:lnTo>
                    <a:pt x="38786" y="33764"/>
                  </a:lnTo>
                  <a:lnTo>
                    <a:pt x="38526" y="34129"/>
                  </a:lnTo>
                  <a:lnTo>
                    <a:pt x="38005" y="34677"/>
                  </a:lnTo>
                  <a:lnTo>
                    <a:pt x="37484" y="35225"/>
                  </a:lnTo>
                  <a:lnTo>
                    <a:pt x="36877" y="35772"/>
                  </a:lnTo>
                  <a:lnTo>
                    <a:pt x="36270" y="36320"/>
                  </a:lnTo>
                  <a:lnTo>
                    <a:pt x="35836" y="36776"/>
                  </a:lnTo>
                  <a:lnTo>
                    <a:pt x="35315" y="37141"/>
                  </a:lnTo>
                  <a:lnTo>
                    <a:pt x="35662" y="37415"/>
                  </a:lnTo>
                  <a:lnTo>
                    <a:pt x="36530" y="38236"/>
                  </a:lnTo>
                  <a:lnTo>
                    <a:pt x="37051" y="38692"/>
                  </a:lnTo>
                  <a:lnTo>
                    <a:pt x="37484" y="39331"/>
                  </a:lnTo>
                  <a:lnTo>
                    <a:pt x="38179" y="40791"/>
                  </a:lnTo>
                  <a:lnTo>
                    <a:pt x="38612" y="43437"/>
                  </a:lnTo>
                  <a:lnTo>
                    <a:pt x="38699" y="44532"/>
                  </a:lnTo>
                  <a:lnTo>
                    <a:pt x="35575" y="47179"/>
                  </a:lnTo>
                  <a:lnTo>
                    <a:pt x="36617" y="47544"/>
                  </a:lnTo>
                  <a:lnTo>
                    <a:pt x="37745" y="48274"/>
                  </a:lnTo>
                  <a:lnTo>
                    <a:pt x="37918" y="51924"/>
                  </a:lnTo>
                  <a:lnTo>
                    <a:pt x="37311" y="52837"/>
                  </a:lnTo>
                  <a:lnTo>
                    <a:pt x="36790" y="53475"/>
                  </a:lnTo>
                  <a:lnTo>
                    <a:pt x="36183" y="54023"/>
                  </a:lnTo>
                  <a:lnTo>
                    <a:pt x="34708" y="54206"/>
                  </a:lnTo>
                  <a:lnTo>
                    <a:pt x="33667" y="54023"/>
                  </a:lnTo>
                  <a:lnTo>
                    <a:pt x="34014" y="54571"/>
                  </a:lnTo>
                  <a:lnTo>
                    <a:pt x="34795" y="55757"/>
                  </a:lnTo>
                  <a:lnTo>
                    <a:pt x="35402" y="57126"/>
                  </a:lnTo>
                  <a:lnTo>
                    <a:pt x="35402" y="57947"/>
                  </a:lnTo>
                  <a:lnTo>
                    <a:pt x="34621" y="58221"/>
                  </a:lnTo>
                  <a:lnTo>
                    <a:pt x="33667" y="58403"/>
                  </a:lnTo>
                  <a:lnTo>
                    <a:pt x="32365" y="58494"/>
                  </a:lnTo>
                  <a:lnTo>
                    <a:pt x="32625" y="60228"/>
                  </a:lnTo>
                  <a:lnTo>
                    <a:pt x="32712" y="61597"/>
                  </a:lnTo>
                  <a:lnTo>
                    <a:pt x="32365" y="62510"/>
                  </a:lnTo>
                  <a:lnTo>
                    <a:pt x="31411" y="62966"/>
                  </a:lnTo>
                  <a:lnTo>
                    <a:pt x="30196" y="63331"/>
                  </a:lnTo>
                  <a:lnTo>
                    <a:pt x="28634" y="63605"/>
                  </a:lnTo>
                  <a:lnTo>
                    <a:pt x="28894" y="65521"/>
                  </a:lnTo>
                  <a:lnTo>
                    <a:pt x="27680" y="65977"/>
                  </a:lnTo>
                  <a:lnTo>
                    <a:pt x="26291" y="65886"/>
                  </a:lnTo>
                  <a:lnTo>
                    <a:pt x="24903" y="65430"/>
                  </a:lnTo>
                  <a:lnTo>
                    <a:pt x="16834" y="59407"/>
                  </a:lnTo>
                  <a:lnTo>
                    <a:pt x="17354" y="60228"/>
                  </a:lnTo>
                  <a:lnTo>
                    <a:pt x="17875" y="61232"/>
                  </a:lnTo>
                  <a:lnTo>
                    <a:pt x="18482" y="62327"/>
                  </a:lnTo>
                  <a:lnTo>
                    <a:pt x="19090" y="63513"/>
                  </a:lnTo>
                  <a:lnTo>
                    <a:pt x="19610" y="64609"/>
                  </a:lnTo>
                  <a:lnTo>
                    <a:pt x="19957" y="66160"/>
                  </a:lnTo>
                  <a:lnTo>
                    <a:pt x="19784" y="66799"/>
                  </a:lnTo>
                  <a:lnTo>
                    <a:pt x="19437" y="67072"/>
                  </a:lnTo>
                  <a:lnTo>
                    <a:pt x="17181" y="67985"/>
                  </a:lnTo>
                  <a:lnTo>
                    <a:pt x="15706" y="68259"/>
                  </a:lnTo>
                  <a:lnTo>
                    <a:pt x="13363" y="68350"/>
                  </a:lnTo>
                  <a:lnTo>
                    <a:pt x="7636" y="68167"/>
                  </a:lnTo>
                  <a:lnTo>
                    <a:pt x="1" y="67711"/>
                  </a:lnTo>
                  <a:lnTo>
                    <a:pt x="434" y="69719"/>
                  </a:lnTo>
                  <a:lnTo>
                    <a:pt x="13276" y="69719"/>
                  </a:lnTo>
                  <a:lnTo>
                    <a:pt x="26205" y="69810"/>
                  </a:lnTo>
                  <a:lnTo>
                    <a:pt x="37224" y="67802"/>
                  </a:lnTo>
                  <a:lnTo>
                    <a:pt x="41302" y="56213"/>
                  </a:lnTo>
                  <a:lnTo>
                    <a:pt x="44339" y="47544"/>
                  </a:lnTo>
                  <a:lnTo>
                    <a:pt x="44079" y="42890"/>
                  </a:lnTo>
                  <a:lnTo>
                    <a:pt x="45554" y="28745"/>
                  </a:lnTo>
                  <a:lnTo>
                    <a:pt x="45467" y="19255"/>
                  </a:lnTo>
                  <a:lnTo>
                    <a:pt x="43732" y="14692"/>
                  </a:lnTo>
                  <a:lnTo>
                    <a:pt x="42083" y="12867"/>
                  </a:lnTo>
                  <a:lnTo>
                    <a:pt x="41302" y="11863"/>
                  </a:lnTo>
                  <a:lnTo>
                    <a:pt x="27506" y="5567"/>
                  </a:lnTo>
                  <a:lnTo>
                    <a:pt x="24729" y="2282"/>
                  </a:lnTo>
                  <a:lnTo>
                    <a:pt x="23602" y="0"/>
                  </a:lnTo>
                  <a:lnTo>
                    <a:pt x="22213" y="274"/>
                  </a:lnTo>
                  <a:lnTo>
                    <a:pt x="21953" y="4198"/>
                  </a:lnTo>
                  <a:lnTo>
                    <a:pt x="18569" y="11955"/>
                  </a:lnTo>
                  <a:lnTo>
                    <a:pt x="15792" y="14966"/>
                  </a:lnTo>
                  <a:lnTo>
                    <a:pt x="13710" y="19894"/>
                  </a:lnTo>
                  <a:lnTo>
                    <a:pt x="12756" y="22814"/>
                  </a:lnTo>
                  <a:lnTo>
                    <a:pt x="12756" y="22814"/>
                  </a:lnTo>
                </a:path>
              </a:pathLst>
            </a:custGeom>
            <a:solidFill>
              <a:srgbClr val="B2B2B2"/>
            </a:solidFill>
            <a:ln>
              <a:noFill/>
            </a:ln>
          </p:spPr>
          <p:txBody>
            <a:bodyPr lIns="91425" tIns="91425" rIns="91425" bIns="91425" anchor="ctr" anchorCtr="0">
              <a:spAutoFit/>
            </a:bodyPr>
            <a:lstStyle/>
            <a:p>
              <a:pPr>
                <a:spcBef>
                  <a:spcPts val="0"/>
                </a:spcBef>
                <a:buNone/>
              </a:pPr>
              <a:endParaRPr/>
            </a:p>
          </p:txBody>
        </p:sp>
        <p:sp>
          <p:nvSpPr>
            <p:cNvPr id="321" name="Shape 321"/>
            <p:cNvSpPr/>
            <p:nvPr/>
          </p:nvSpPr>
          <p:spPr>
            <a:xfrm>
              <a:off x="177850" y="976425"/>
              <a:ext cx="457725" cy="570350"/>
            </a:xfrm>
            <a:custGeom>
              <a:avLst/>
              <a:gdLst/>
              <a:ahLst/>
              <a:cxnLst/>
              <a:rect l="0" t="0" r="0" b="0"/>
              <a:pathLst>
                <a:path w="18309" h="22814" extrusionOk="0">
                  <a:moveTo>
                    <a:pt x="18222" y="1916"/>
                  </a:moveTo>
                  <a:lnTo>
                    <a:pt x="18309" y="730"/>
                  </a:lnTo>
                  <a:lnTo>
                    <a:pt x="17962" y="365"/>
                  </a:lnTo>
                  <a:lnTo>
                    <a:pt x="17007" y="0"/>
                  </a:lnTo>
                  <a:lnTo>
                    <a:pt x="15879" y="0"/>
                  </a:lnTo>
                  <a:lnTo>
                    <a:pt x="14491" y="0"/>
                  </a:lnTo>
                  <a:lnTo>
                    <a:pt x="13971" y="456"/>
                  </a:lnTo>
                  <a:lnTo>
                    <a:pt x="13016" y="1551"/>
                  </a:lnTo>
                  <a:lnTo>
                    <a:pt x="11975" y="91"/>
                  </a:lnTo>
                  <a:lnTo>
                    <a:pt x="11281" y="0"/>
                  </a:lnTo>
                  <a:lnTo>
                    <a:pt x="10326" y="0"/>
                  </a:lnTo>
                  <a:lnTo>
                    <a:pt x="9198" y="274"/>
                  </a:lnTo>
                  <a:lnTo>
                    <a:pt x="8157" y="1095"/>
                  </a:lnTo>
                  <a:lnTo>
                    <a:pt x="7463" y="730"/>
                  </a:lnTo>
                  <a:lnTo>
                    <a:pt x="6856" y="730"/>
                  </a:lnTo>
                  <a:lnTo>
                    <a:pt x="6075" y="1004"/>
                  </a:lnTo>
                  <a:lnTo>
                    <a:pt x="4686" y="1734"/>
                  </a:lnTo>
                  <a:lnTo>
                    <a:pt x="4513" y="2281"/>
                  </a:lnTo>
                  <a:lnTo>
                    <a:pt x="4079" y="4928"/>
                  </a:lnTo>
                  <a:lnTo>
                    <a:pt x="1997" y="5019"/>
                  </a:lnTo>
                  <a:lnTo>
                    <a:pt x="1216" y="5202"/>
                  </a:lnTo>
                  <a:lnTo>
                    <a:pt x="608" y="5658"/>
                  </a:lnTo>
                  <a:lnTo>
                    <a:pt x="261" y="6479"/>
                  </a:lnTo>
                  <a:lnTo>
                    <a:pt x="1" y="7209"/>
                  </a:lnTo>
                  <a:lnTo>
                    <a:pt x="435" y="9034"/>
                  </a:lnTo>
                  <a:lnTo>
                    <a:pt x="348" y="11681"/>
                  </a:lnTo>
                  <a:lnTo>
                    <a:pt x="261" y="13688"/>
                  </a:lnTo>
                  <a:lnTo>
                    <a:pt x="955" y="16335"/>
                  </a:lnTo>
                  <a:lnTo>
                    <a:pt x="955" y="18342"/>
                  </a:lnTo>
                  <a:lnTo>
                    <a:pt x="1216" y="21536"/>
                  </a:lnTo>
                  <a:lnTo>
                    <a:pt x="2083" y="22814"/>
                  </a:lnTo>
                  <a:lnTo>
                    <a:pt x="6856" y="22266"/>
                  </a:lnTo>
                  <a:lnTo>
                    <a:pt x="9285" y="20989"/>
                  </a:lnTo>
                  <a:lnTo>
                    <a:pt x="13884" y="17886"/>
                  </a:lnTo>
                  <a:lnTo>
                    <a:pt x="17528" y="3285"/>
                  </a:lnTo>
                  <a:lnTo>
                    <a:pt x="18222" y="1916"/>
                  </a:lnTo>
                  <a:lnTo>
                    <a:pt x="18222" y="1916"/>
                  </a:lnTo>
                </a:path>
              </a:pathLst>
            </a:custGeom>
            <a:solidFill>
              <a:srgbClr val="FFC4B8"/>
            </a:solidFill>
            <a:ln>
              <a:noFill/>
            </a:ln>
          </p:spPr>
          <p:txBody>
            <a:bodyPr lIns="91425" tIns="91425" rIns="91425" bIns="91425" anchor="ctr" anchorCtr="0">
              <a:spAutoFit/>
            </a:bodyPr>
            <a:lstStyle/>
            <a:p>
              <a:pPr>
                <a:spcBef>
                  <a:spcPts val="0"/>
                </a:spcBef>
                <a:buNone/>
              </a:pPr>
              <a:endParaRPr/>
            </a:p>
          </p:txBody>
        </p:sp>
        <p:sp>
          <p:nvSpPr>
            <p:cNvPr id="322" name="Shape 322"/>
            <p:cNvSpPr/>
            <p:nvPr/>
          </p:nvSpPr>
          <p:spPr>
            <a:xfrm>
              <a:off x="1674600" y="1679075"/>
              <a:ext cx="342775" cy="616000"/>
            </a:xfrm>
            <a:custGeom>
              <a:avLst/>
              <a:gdLst/>
              <a:ahLst/>
              <a:cxnLst/>
              <a:rect l="0" t="0" r="0" b="0"/>
              <a:pathLst>
                <a:path w="13711" h="24640" extrusionOk="0">
                  <a:moveTo>
                    <a:pt x="13537" y="1917"/>
                  </a:moveTo>
                  <a:lnTo>
                    <a:pt x="13190" y="2464"/>
                  </a:lnTo>
                  <a:lnTo>
                    <a:pt x="12842" y="3103"/>
                  </a:lnTo>
                  <a:lnTo>
                    <a:pt x="12409" y="3924"/>
                  </a:lnTo>
                  <a:lnTo>
                    <a:pt x="11801" y="4928"/>
                  </a:lnTo>
                  <a:lnTo>
                    <a:pt x="11194" y="6023"/>
                  </a:lnTo>
                  <a:lnTo>
                    <a:pt x="10587" y="7210"/>
                  </a:lnTo>
                  <a:lnTo>
                    <a:pt x="9892" y="8487"/>
                  </a:lnTo>
                  <a:lnTo>
                    <a:pt x="9198" y="9674"/>
                  </a:lnTo>
                  <a:lnTo>
                    <a:pt x="8504" y="10951"/>
                  </a:lnTo>
                  <a:lnTo>
                    <a:pt x="7897" y="12137"/>
                  </a:lnTo>
                  <a:lnTo>
                    <a:pt x="7289" y="13141"/>
                  </a:lnTo>
                  <a:lnTo>
                    <a:pt x="6769" y="14145"/>
                  </a:lnTo>
                  <a:lnTo>
                    <a:pt x="6335" y="14966"/>
                  </a:lnTo>
                  <a:lnTo>
                    <a:pt x="5814" y="15970"/>
                  </a:lnTo>
                  <a:lnTo>
                    <a:pt x="5294" y="17613"/>
                  </a:lnTo>
                  <a:lnTo>
                    <a:pt x="4773" y="20168"/>
                  </a:lnTo>
                  <a:lnTo>
                    <a:pt x="4339" y="22358"/>
                  </a:lnTo>
                  <a:lnTo>
                    <a:pt x="4166" y="23362"/>
                  </a:lnTo>
                  <a:lnTo>
                    <a:pt x="1" y="24639"/>
                  </a:lnTo>
                  <a:lnTo>
                    <a:pt x="261" y="23727"/>
                  </a:lnTo>
                  <a:lnTo>
                    <a:pt x="955" y="21354"/>
                  </a:lnTo>
                  <a:lnTo>
                    <a:pt x="1389" y="19894"/>
                  </a:lnTo>
                  <a:lnTo>
                    <a:pt x="1823" y="18434"/>
                  </a:lnTo>
                  <a:lnTo>
                    <a:pt x="2257" y="16974"/>
                  </a:lnTo>
                  <a:lnTo>
                    <a:pt x="2691" y="15696"/>
                  </a:lnTo>
                  <a:lnTo>
                    <a:pt x="2951" y="15149"/>
                  </a:lnTo>
                  <a:lnTo>
                    <a:pt x="3298" y="14419"/>
                  </a:lnTo>
                  <a:lnTo>
                    <a:pt x="3645" y="13689"/>
                  </a:lnTo>
                  <a:lnTo>
                    <a:pt x="4079" y="12959"/>
                  </a:lnTo>
                  <a:lnTo>
                    <a:pt x="4600" y="12229"/>
                  </a:lnTo>
                  <a:lnTo>
                    <a:pt x="5033" y="11499"/>
                  </a:lnTo>
                  <a:lnTo>
                    <a:pt x="5554" y="10677"/>
                  </a:lnTo>
                  <a:lnTo>
                    <a:pt x="6075" y="9947"/>
                  </a:lnTo>
                  <a:lnTo>
                    <a:pt x="6595" y="9308"/>
                  </a:lnTo>
                  <a:lnTo>
                    <a:pt x="7116" y="8670"/>
                  </a:lnTo>
                  <a:lnTo>
                    <a:pt x="7550" y="8031"/>
                  </a:lnTo>
                  <a:lnTo>
                    <a:pt x="7897" y="7575"/>
                  </a:lnTo>
                  <a:lnTo>
                    <a:pt x="8504" y="6845"/>
                  </a:lnTo>
                  <a:lnTo>
                    <a:pt x="8764" y="6571"/>
                  </a:lnTo>
                  <a:lnTo>
                    <a:pt x="12062" y="1278"/>
                  </a:lnTo>
                  <a:lnTo>
                    <a:pt x="13710" y="1"/>
                  </a:lnTo>
                  <a:lnTo>
                    <a:pt x="13537" y="1917"/>
                  </a:lnTo>
                  <a:lnTo>
                    <a:pt x="13537" y="1917"/>
                  </a:lnTo>
                </a:path>
              </a:pathLst>
            </a:custGeom>
            <a:solidFill>
              <a:srgbClr val="CCCCCC"/>
            </a:solidFill>
            <a:ln>
              <a:noFill/>
            </a:ln>
          </p:spPr>
          <p:txBody>
            <a:bodyPr lIns="91425" tIns="91425" rIns="91425" bIns="91425" anchor="ctr" anchorCtr="0">
              <a:spAutoFit/>
            </a:bodyPr>
            <a:lstStyle/>
            <a:p>
              <a:pPr>
                <a:spcBef>
                  <a:spcPts val="0"/>
                </a:spcBef>
                <a:buNone/>
              </a:pPr>
              <a:endParaRPr/>
            </a:p>
          </p:txBody>
        </p:sp>
        <p:sp>
          <p:nvSpPr>
            <p:cNvPr id="323" name="Shape 323"/>
            <p:cNvSpPr/>
            <p:nvPr/>
          </p:nvSpPr>
          <p:spPr>
            <a:xfrm>
              <a:off x="1954425" y="1847900"/>
              <a:ext cx="177900" cy="355925"/>
            </a:xfrm>
            <a:custGeom>
              <a:avLst/>
              <a:gdLst/>
              <a:ahLst/>
              <a:cxnLst/>
              <a:rect l="0" t="0" r="0" b="0"/>
              <a:pathLst>
                <a:path w="7116" h="14237" extrusionOk="0">
                  <a:moveTo>
                    <a:pt x="4166" y="14236"/>
                  </a:moveTo>
                  <a:lnTo>
                    <a:pt x="5641" y="7666"/>
                  </a:lnTo>
                  <a:lnTo>
                    <a:pt x="7116" y="0"/>
                  </a:lnTo>
                  <a:lnTo>
                    <a:pt x="6856" y="274"/>
                  </a:lnTo>
                  <a:lnTo>
                    <a:pt x="6248" y="913"/>
                  </a:lnTo>
                  <a:lnTo>
                    <a:pt x="5901" y="1369"/>
                  </a:lnTo>
                  <a:lnTo>
                    <a:pt x="5467" y="1917"/>
                  </a:lnTo>
                  <a:lnTo>
                    <a:pt x="4947" y="2464"/>
                  </a:lnTo>
                  <a:lnTo>
                    <a:pt x="4513" y="3012"/>
                  </a:lnTo>
                  <a:lnTo>
                    <a:pt x="3992" y="3651"/>
                  </a:lnTo>
                  <a:lnTo>
                    <a:pt x="3472" y="4289"/>
                  </a:lnTo>
                  <a:lnTo>
                    <a:pt x="2951" y="4837"/>
                  </a:lnTo>
                  <a:lnTo>
                    <a:pt x="2517" y="5476"/>
                  </a:lnTo>
                  <a:lnTo>
                    <a:pt x="2083" y="5932"/>
                  </a:lnTo>
                  <a:lnTo>
                    <a:pt x="1736" y="6479"/>
                  </a:lnTo>
                  <a:lnTo>
                    <a:pt x="1302" y="7209"/>
                  </a:lnTo>
                  <a:lnTo>
                    <a:pt x="695" y="8761"/>
                  </a:lnTo>
                  <a:lnTo>
                    <a:pt x="348" y="10860"/>
                  </a:lnTo>
                  <a:lnTo>
                    <a:pt x="1" y="13324"/>
                  </a:lnTo>
                  <a:lnTo>
                    <a:pt x="4166" y="14236"/>
                  </a:lnTo>
                  <a:lnTo>
                    <a:pt x="4166" y="14236"/>
                  </a:lnTo>
                </a:path>
              </a:pathLst>
            </a:custGeom>
            <a:solidFill>
              <a:srgbClr val="CCCCCC"/>
            </a:solidFill>
            <a:ln>
              <a:noFill/>
            </a:ln>
          </p:spPr>
          <p:txBody>
            <a:bodyPr lIns="91425" tIns="91425" rIns="91425" bIns="91425" anchor="ctr" anchorCtr="0">
              <a:spAutoFit/>
            </a:bodyPr>
            <a:lstStyle/>
            <a:p>
              <a:pPr>
                <a:spcBef>
                  <a:spcPts val="0"/>
                </a:spcBef>
                <a:buNone/>
              </a:pPr>
              <a:endParaRPr/>
            </a:p>
          </p:txBody>
        </p:sp>
        <p:sp>
          <p:nvSpPr>
            <p:cNvPr id="324" name="Shape 324"/>
            <p:cNvSpPr/>
            <p:nvPr/>
          </p:nvSpPr>
          <p:spPr>
            <a:xfrm>
              <a:off x="1240775" y="292000"/>
              <a:ext cx="492425" cy="999275"/>
            </a:xfrm>
            <a:custGeom>
              <a:avLst/>
              <a:gdLst/>
              <a:ahLst/>
              <a:cxnLst/>
              <a:rect l="0" t="0" r="0" b="0"/>
              <a:pathLst>
                <a:path w="19697" h="39971" extrusionOk="0">
                  <a:moveTo>
                    <a:pt x="868" y="4655"/>
                  </a:moveTo>
                  <a:lnTo>
                    <a:pt x="694" y="7940"/>
                  </a:lnTo>
                  <a:lnTo>
                    <a:pt x="694" y="12594"/>
                  </a:lnTo>
                  <a:lnTo>
                    <a:pt x="608" y="13415"/>
                  </a:lnTo>
                  <a:lnTo>
                    <a:pt x="0" y="14510"/>
                  </a:lnTo>
                  <a:lnTo>
                    <a:pt x="608" y="16335"/>
                  </a:lnTo>
                  <a:lnTo>
                    <a:pt x="955" y="18069"/>
                  </a:lnTo>
                  <a:lnTo>
                    <a:pt x="1041" y="19347"/>
                  </a:lnTo>
                  <a:lnTo>
                    <a:pt x="955" y="21537"/>
                  </a:lnTo>
                  <a:lnTo>
                    <a:pt x="1215" y="22541"/>
                  </a:lnTo>
                  <a:lnTo>
                    <a:pt x="2083" y="25187"/>
                  </a:lnTo>
                  <a:lnTo>
                    <a:pt x="2517" y="27925"/>
                  </a:lnTo>
                  <a:lnTo>
                    <a:pt x="3384" y="30571"/>
                  </a:lnTo>
                  <a:lnTo>
                    <a:pt x="4599" y="33309"/>
                  </a:lnTo>
                  <a:lnTo>
                    <a:pt x="5814" y="35772"/>
                  </a:lnTo>
                  <a:lnTo>
                    <a:pt x="7115" y="38236"/>
                  </a:lnTo>
                  <a:lnTo>
                    <a:pt x="7809" y="39058"/>
                  </a:lnTo>
                  <a:lnTo>
                    <a:pt x="12235" y="39970"/>
                  </a:lnTo>
                  <a:lnTo>
                    <a:pt x="14143" y="38328"/>
                  </a:lnTo>
                  <a:lnTo>
                    <a:pt x="19697" y="20898"/>
                  </a:lnTo>
                  <a:lnTo>
                    <a:pt x="19263" y="15240"/>
                  </a:lnTo>
                  <a:lnTo>
                    <a:pt x="19349" y="4107"/>
                  </a:lnTo>
                  <a:lnTo>
                    <a:pt x="18655" y="3468"/>
                  </a:lnTo>
                  <a:lnTo>
                    <a:pt x="17874" y="2830"/>
                  </a:lnTo>
                  <a:lnTo>
                    <a:pt x="17007" y="2099"/>
                  </a:lnTo>
                  <a:lnTo>
                    <a:pt x="16139" y="1369"/>
                  </a:lnTo>
                  <a:lnTo>
                    <a:pt x="15358" y="731"/>
                  </a:lnTo>
                  <a:lnTo>
                    <a:pt x="14751" y="183"/>
                  </a:lnTo>
                  <a:lnTo>
                    <a:pt x="14404" y="1"/>
                  </a:lnTo>
                  <a:lnTo>
                    <a:pt x="4859" y="183"/>
                  </a:lnTo>
                  <a:lnTo>
                    <a:pt x="868" y="4655"/>
                  </a:lnTo>
                  <a:lnTo>
                    <a:pt x="868" y="4655"/>
                  </a:lnTo>
                </a:path>
              </a:pathLst>
            </a:custGeom>
            <a:solidFill>
              <a:srgbClr val="FFC4B8"/>
            </a:solidFill>
            <a:ln>
              <a:noFill/>
            </a:ln>
          </p:spPr>
          <p:txBody>
            <a:bodyPr lIns="91425" tIns="91425" rIns="91425" bIns="91425" anchor="ctr" anchorCtr="0">
              <a:spAutoFit/>
            </a:bodyPr>
            <a:lstStyle/>
            <a:p>
              <a:pPr>
                <a:spcBef>
                  <a:spcPts val="0"/>
                </a:spcBef>
                <a:buNone/>
              </a:pPr>
              <a:endParaRPr/>
            </a:p>
          </p:txBody>
        </p:sp>
        <p:sp>
          <p:nvSpPr>
            <p:cNvPr id="325" name="Shape 325"/>
            <p:cNvSpPr/>
            <p:nvPr/>
          </p:nvSpPr>
          <p:spPr>
            <a:xfrm>
              <a:off x="234250" y="1480600"/>
              <a:ext cx="824325" cy="552100"/>
            </a:xfrm>
            <a:custGeom>
              <a:avLst/>
              <a:gdLst/>
              <a:ahLst/>
              <a:cxnLst/>
              <a:rect l="0" t="0" r="0" b="0"/>
              <a:pathLst>
                <a:path w="32973" h="22084" extrusionOk="0">
                  <a:moveTo>
                    <a:pt x="9892" y="0"/>
                  </a:moveTo>
                  <a:lnTo>
                    <a:pt x="11801" y="3012"/>
                  </a:lnTo>
                  <a:lnTo>
                    <a:pt x="13363" y="4472"/>
                  </a:lnTo>
                  <a:lnTo>
                    <a:pt x="18396" y="7118"/>
                  </a:lnTo>
                  <a:lnTo>
                    <a:pt x="19524" y="7209"/>
                  </a:lnTo>
                  <a:lnTo>
                    <a:pt x="21346" y="7027"/>
                  </a:lnTo>
                  <a:lnTo>
                    <a:pt x="22040" y="6479"/>
                  </a:lnTo>
                  <a:lnTo>
                    <a:pt x="22734" y="5749"/>
                  </a:lnTo>
                  <a:lnTo>
                    <a:pt x="23255" y="5019"/>
                  </a:lnTo>
                  <a:lnTo>
                    <a:pt x="23428" y="4746"/>
                  </a:lnTo>
                  <a:lnTo>
                    <a:pt x="28808" y="4198"/>
                  </a:lnTo>
                  <a:lnTo>
                    <a:pt x="31324" y="13689"/>
                  </a:lnTo>
                  <a:lnTo>
                    <a:pt x="32973" y="18981"/>
                  </a:lnTo>
                  <a:lnTo>
                    <a:pt x="19697" y="20441"/>
                  </a:lnTo>
                  <a:lnTo>
                    <a:pt x="16140" y="20806"/>
                  </a:lnTo>
                  <a:lnTo>
                    <a:pt x="10413" y="21263"/>
                  </a:lnTo>
                  <a:lnTo>
                    <a:pt x="7116" y="21445"/>
                  </a:lnTo>
                  <a:lnTo>
                    <a:pt x="3732" y="21901"/>
                  </a:lnTo>
                  <a:lnTo>
                    <a:pt x="2691" y="22084"/>
                  </a:lnTo>
                  <a:lnTo>
                    <a:pt x="1" y="20806"/>
                  </a:lnTo>
                  <a:lnTo>
                    <a:pt x="3732" y="20259"/>
                  </a:lnTo>
                  <a:lnTo>
                    <a:pt x="6422" y="16517"/>
                  </a:lnTo>
                  <a:lnTo>
                    <a:pt x="6942" y="12776"/>
                  </a:lnTo>
                  <a:lnTo>
                    <a:pt x="8591" y="7940"/>
                  </a:lnTo>
                  <a:lnTo>
                    <a:pt x="9545" y="4654"/>
                  </a:lnTo>
                  <a:lnTo>
                    <a:pt x="9979" y="3286"/>
                  </a:lnTo>
                  <a:lnTo>
                    <a:pt x="9892" y="0"/>
                  </a:lnTo>
                  <a:lnTo>
                    <a:pt x="9892" y="0"/>
                  </a:lnTo>
                </a:path>
              </a:pathLst>
            </a:custGeom>
            <a:solidFill>
              <a:srgbClr val="CCCCCC"/>
            </a:solidFill>
            <a:ln>
              <a:noFill/>
            </a:ln>
          </p:spPr>
          <p:txBody>
            <a:bodyPr lIns="91425" tIns="91425" rIns="91425" bIns="91425" anchor="ctr" anchorCtr="0">
              <a:spAutoFit/>
            </a:bodyPr>
            <a:lstStyle/>
            <a:p>
              <a:pPr>
                <a:spcBef>
                  <a:spcPts val="0"/>
                </a:spcBef>
                <a:buNone/>
              </a:pPr>
              <a:endParaRPr/>
            </a:p>
          </p:txBody>
        </p:sp>
        <p:sp>
          <p:nvSpPr>
            <p:cNvPr id="326" name="Shape 326"/>
            <p:cNvSpPr/>
            <p:nvPr/>
          </p:nvSpPr>
          <p:spPr>
            <a:xfrm>
              <a:off x="1464200" y="741425"/>
              <a:ext cx="271175" cy="182550"/>
            </a:xfrm>
            <a:custGeom>
              <a:avLst/>
              <a:gdLst/>
              <a:ahLst/>
              <a:cxnLst/>
              <a:rect l="0" t="0" r="0" b="0"/>
              <a:pathLst>
                <a:path w="10847" h="7302" extrusionOk="0">
                  <a:moveTo>
                    <a:pt x="8243" y="183"/>
                  </a:moveTo>
                  <a:lnTo>
                    <a:pt x="8417" y="1278"/>
                  </a:lnTo>
                  <a:lnTo>
                    <a:pt x="8243" y="3286"/>
                  </a:lnTo>
                  <a:lnTo>
                    <a:pt x="7809" y="4107"/>
                  </a:lnTo>
                  <a:lnTo>
                    <a:pt x="7202" y="4564"/>
                  </a:lnTo>
                  <a:lnTo>
                    <a:pt x="6508" y="4929"/>
                  </a:lnTo>
                  <a:lnTo>
                    <a:pt x="3384" y="3195"/>
                  </a:lnTo>
                  <a:lnTo>
                    <a:pt x="2083" y="1005"/>
                  </a:lnTo>
                  <a:lnTo>
                    <a:pt x="0" y="1005"/>
                  </a:lnTo>
                  <a:lnTo>
                    <a:pt x="1302" y="5294"/>
                  </a:lnTo>
                  <a:lnTo>
                    <a:pt x="2170" y="5659"/>
                  </a:lnTo>
                  <a:lnTo>
                    <a:pt x="3124" y="6115"/>
                  </a:lnTo>
                  <a:lnTo>
                    <a:pt x="4252" y="6571"/>
                  </a:lnTo>
                  <a:lnTo>
                    <a:pt x="5380" y="6936"/>
                  </a:lnTo>
                  <a:lnTo>
                    <a:pt x="6421" y="7301"/>
                  </a:lnTo>
                  <a:lnTo>
                    <a:pt x="7723" y="7301"/>
                  </a:lnTo>
                  <a:lnTo>
                    <a:pt x="8417" y="6662"/>
                  </a:lnTo>
                  <a:lnTo>
                    <a:pt x="8937" y="6206"/>
                  </a:lnTo>
                  <a:lnTo>
                    <a:pt x="9371" y="5750"/>
                  </a:lnTo>
                  <a:lnTo>
                    <a:pt x="10152" y="5020"/>
                  </a:lnTo>
                  <a:lnTo>
                    <a:pt x="10499" y="4655"/>
                  </a:lnTo>
                  <a:lnTo>
                    <a:pt x="10846" y="1917"/>
                  </a:lnTo>
                  <a:lnTo>
                    <a:pt x="9892" y="1"/>
                  </a:lnTo>
                  <a:lnTo>
                    <a:pt x="8243" y="183"/>
                  </a:lnTo>
                  <a:lnTo>
                    <a:pt x="8243" y="183"/>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27" name="Shape 327"/>
            <p:cNvSpPr/>
            <p:nvPr/>
          </p:nvSpPr>
          <p:spPr>
            <a:xfrm>
              <a:off x="1622550" y="61575"/>
              <a:ext cx="273350" cy="643375"/>
            </a:xfrm>
            <a:custGeom>
              <a:avLst/>
              <a:gdLst/>
              <a:ahLst/>
              <a:cxnLst/>
              <a:rect l="0" t="0" r="0" b="0"/>
              <a:pathLst>
                <a:path w="10934" h="25735" extrusionOk="0">
                  <a:moveTo>
                    <a:pt x="7115" y="1"/>
                  </a:moveTo>
                  <a:lnTo>
                    <a:pt x="10846" y="1278"/>
                  </a:lnTo>
                  <a:lnTo>
                    <a:pt x="10933" y="12047"/>
                  </a:lnTo>
                  <a:lnTo>
                    <a:pt x="10673" y="25735"/>
                  </a:lnTo>
                  <a:lnTo>
                    <a:pt x="9371" y="25096"/>
                  </a:lnTo>
                  <a:lnTo>
                    <a:pt x="8330" y="23727"/>
                  </a:lnTo>
                  <a:lnTo>
                    <a:pt x="7896" y="22267"/>
                  </a:lnTo>
                  <a:lnTo>
                    <a:pt x="7896" y="20259"/>
                  </a:lnTo>
                  <a:lnTo>
                    <a:pt x="7636" y="17978"/>
                  </a:lnTo>
                  <a:lnTo>
                    <a:pt x="7462" y="16244"/>
                  </a:lnTo>
                  <a:lnTo>
                    <a:pt x="6421" y="14328"/>
                  </a:lnTo>
                  <a:lnTo>
                    <a:pt x="5206" y="11316"/>
                  </a:lnTo>
                  <a:lnTo>
                    <a:pt x="0" y="6936"/>
                  </a:lnTo>
                  <a:lnTo>
                    <a:pt x="3211" y="1005"/>
                  </a:lnTo>
                  <a:lnTo>
                    <a:pt x="7115" y="1"/>
                  </a:lnTo>
                  <a:lnTo>
                    <a:pt x="7115" y="1"/>
                  </a:lnTo>
                </a:path>
              </a:pathLst>
            </a:custGeom>
            <a:solidFill>
              <a:srgbClr val="756868"/>
            </a:solidFill>
            <a:ln>
              <a:noFill/>
            </a:ln>
          </p:spPr>
          <p:txBody>
            <a:bodyPr lIns="91425" tIns="91425" rIns="91425" bIns="91425" anchor="ctr" anchorCtr="0">
              <a:spAutoFit/>
            </a:bodyPr>
            <a:lstStyle/>
            <a:p>
              <a:pPr>
                <a:spcBef>
                  <a:spcPts val="0"/>
                </a:spcBef>
                <a:buNone/>
              </a:pPr>
              <a:endParaRPr/>
            </a:p>
          </p:txBody>
        </p:sp>
        <p:sp>
          <p:nvSpPr>
            <p:cNvPr id="328" name="Shape 328"/>
            <p:cNvSpPr/>
            <p:nvPr/>
          </p:nvSpPr>
          <p:spPr>
            <a:xfrm>
              <a:off x="691950" y="1325475"/>
              <a:ext cx="407850" cy="463125"/>
            </a:xfrm>
            <a:custGeom>
              <a:avLst/>
              <a:gdLst/>
              <a:ahLst/>
              <a:cxnLst/>
              <a:rect l="0" t="0" r="0" b="0"/>
              <a:pathLst>
                <a:path w="16314" h="18525" extrusionOk="0">
                  <a:moveTo>
                    <a:pt x="16313" y="1460"/>
                  </a:moveTo>
                  <a:lnTo>
                    <a:pt x="15185" y="1916"/>
                  </a:lnTo>
                  <a:lnTo>
                    <a:pt x="14665" y="2464"/>
                  </a:lnTo>
                  <a:lnTo>
                    <a:pt x="11541" y="7027"/>
                  </a:lnTo>
                  <a:lnTo>
                    <a:pt x="11194" y="8304"/>
                  </a:lnTo>
                  <a:lnTo>
                    <a:pt x="10153" y="9399"/>
                  </a:lnTo>
                  <a:lnTo>
                    <a:pt x="9285" y="10221"/>
                  </a:lnTo>
                  <a:lnTo>
                    <a:pt x="8591" y="18342"/>
                  </a:lnTo>
                  <a:lnTo>
                    <a:pt x="7984" y="18525"/>
                  </a:lnTo>
                  <a:lnTo>
                    <a:pt x="6942" y="18342"/>
                  </a:lnTo>
                  <a:lnTo>
                    <a:pt x="6509" y="9856"/>
                  </a:lnTo>
                  <a:lnTo>
                    <a:pt x="4426" y="7939"/>
                  </a:lnTo>
                  <a:lnTo>
                    <a:pt x="4426" y="7118"/>
                  </a:lnTo>
                  <a:lnTo>
                    <a:pt x="1650" y="2829"/>
                  </a:lnTo>
                  <a:lnTo>
                    <a:pt x="1042" y="2008"/>
                  </a:lnTo>
                  <a:lnTo>
                    <a:pt x="88" y="1916"/>
                  </a:lnTo>
                  <a:lnTo>
                    <a:pt x="1" y="821"/>
                  </a:lnTo>
                  <a:lnTo>
                    <a:pt x="435" y="365"/>
                  </a:lnTo>
                  <a:lnTo>
                    <a:pt x="3645" y="91"/>
                  </a:lnTo>
                  <a:lnTo>
                    <a:pt x="7810" y="0"/>
                  </a:lnTo>
                  <a:lnTo>
                    <a:pt x="11715" y="274"/>
                  </a:lnTo>
                  <a:lnTo>
                    <a:pt x="15706" y="639"/>
                  </a:lnTo>
                  <a:lnTo>
                    <a:pt x="16313" y="1460"/>
                  </a:lnTo>
                  <a:lnTo>
                    <a:pt x="16313" y="1460"/>
                  </a:lnTo>
                </a:path>
              </a:pathLst>
            </a:custGeom>
            <a:solidFill>
              <a:srgbClr val="009999"/>
            </a:solidFill>
            <a:ln>
              <a:noFill/>
            </a:ln>
          </p:spPr>
          <p:txBody>
            <a:bodyPr lIns="91425" tIns="91425" rIns="91425" bIns="91425" anchor="ctr" anchorCtr="0">
              <a:spAutoFit/>
            </a:bodyPr>
            <a:lstStyle/>
            <a:p>
              <a:pPr>
                <a:spcBef>
                  <a:spcPts val="0"/>
                </a:spcBef>
                <a:buNone/>
              </a:pPr>
              <a:endParaRPr/>
            </a:p>
          </p:txBody>
        </p:sp>
        <p:sp>
          <p:nvSpPr>
            <p:cNvPr id="329" name="Shape 329"/>
            <p:cNvSpPr/>
            <p:nvPr/>
          </p:nvSpPr>
          <p:spPr>
            <a:xfrm>
              <a:off x="208225" y="1612925"/>
              <a:ext cx="260325" cy="383275"/>
            </a:xfrm>
            <a:custGeom>
              <a:avLst/>
              <a:gdLst/>
              <a:ahLst/>
              <a:cxnLst/>
              <a:rect l="0" t="0" r="0" b="0"/>
              <a:pathLst>
                <a:path w="10413" h="15331" extrusionOk="0">
                  <a:moveTo>
                    <a:pt x="9979" y="548"/>
                  </a:moveTo>
                  <a:lnTo>
                    <a:pt x="8591" y="2008"/>
                  </a:lnTo>
                  <a:lnTo>
                    <a:pt x="7550" y="2647"/>
                  </a:lnTo>
                  <a:lnTo>
                    <a:pt x="7202" y="4107"/>
                  </a:lnTo>
                  <a:lnTo>
                    <a:pt x="6769" y="6753"/>
                  </a:lnTo>
                  <a:lnTo>
                    <a:pt x="6422" y="8396"/>
                  </a:lnTo>
                  <a:lnTo>
                    <a:pt x="5814" y="10403"/>
                  </a:lnTo>
                  <a:lnTo>
                    <a:pt x="5207" y="12137"/>
                  </a:lnTo>
                  <a:lnTo>
                    <a:pt x="4946" y="12867"/>
                  </a:lnTo>
                  <a:lnTo>
                    <a:pt x="4773" y="13506"/>
                  </a:lnTo>
                  <a:lnTo>
                    <a:pt x="4339" y="13962"/>
                  </a:lnTo>
                  <a:lnTo>
                    <a:pt x="3645" y="14053"/>
                  </a:lnTo>
                  <a:lnTo>
                    <a:pt x="2257" y="13506"/>
                  </a:lnTo>
                  <a:lnTo>
                    <a:pt x="1563" y="13050"/>
                  </a:lnTo>
                  <a:lnTo>
                    <a:pt x="1389" y="11954"/>
                  </a:lnTo>
                  <a:lnTo>
                    <a:pt x="1" y="11589"/>
                  </a:lnTo>
                  <a:lnTo>
                    <a:pt x="261" y="14053"/>
                  </a:lnTo>
                  <a:lnTo>
                    <a:pt x="608" y="14510"/>
                  </a:lnTo>
                  <a:lnTo>
                    <a:pt x="868" y="14783"/>
                  </a:lnTo>
                  <a:lnTo>
                    <a:pt x="1476" y="15148"/>
                  </a:lnTo>
                  <a:lnTo>
                    <a:pt x="2083" y="15331"/>
                  </a:lnTo>
                  <a:lnTo>
                    <a:pt x="4339" y="15057"/>
                  </a:lnTo>
                  <a:lnTo>
                    <a:pt x="5554" y="14601"/>
                  </a:lnTo>
                  <a:lnTo>
                    <a:pt x="6682" y="12685"/>
                  </a:lnTo>
                  <a:lnTo>
                    <a:pt x="7983" y="7848"/>
                  </a:lnTo>
                  <a:lnTo>
                    <a:pt x="8330" y="6297"/>
                  </a:lnTo>
                  <a:lnTo>
                    <a:pt x="9719" y="2464"/>
                  </a:lnTo>
                  <a:lnTo>
                    <a:pt x="10413" y="0"/>
                  </a:lnTo>
                  <a:lnTo>
                    <a:pt x="9979" y="548"/>
                  </a:lnTo>
                  <a:lnTo>
                    <a:pt x="9979" y="548"/>
                  </a:lnTo>
                </a:path>
              </a:pathLst>
            </a:custGeom>
            <a:solidFill>
              <a:srgbClr val="B2B2B2"/>
            </a:solidFill>
            <a:ln>
              <a:noFill/>
            </a:ln>
          </p:spPr>
          <p:txBody>
            <a:bodyPr lIns="91425" tIns="91425" rIns="91425" bIns="91425" anchor="ctr" anchorCtr="0">
              <a:spAutoFit/>
            </a:bodyPr>
            <a:lstStyle/>
            <a:p>
              <a:pPr>
                <a:spcBef>
                  <a:spcPts val="0"/>
                </a:spcBef>
                <a:buNone/>
              </a:pPr>
              <a:endParaRPr/>
            </a:p>
          </p:txBody>
        </p:sp>
        <p:sp>
          <p:nvSpPr>
            <p:cNvPr id="330" name="Shape 330"/>
            <p:cNvSpPr/>
            <p:nvPr/>
          </p:nvSpPr>
          <p:spPr>
            <a:xfrm>
              <a:off x="1514075" y="969575"/>
              <a:ext cx="507625" cy="739175"/>
            </a:xfrm>
            <a:custGeom>
              <a:avLst/>
              <a:gdLst/>
              <a:ahLst/>
              <a:cxnLst/>
              <a:rect l="0" t="0" r="0" b="0"/>
              <a:pathLst>
                <a:path w="20305" h="29567" extrusionOk="0">
                  <a:moveTo>
                    <a:pt x="1563" y="12867"/>
                  </a:moveTo>
                  <a:lnTo>
                    <a:pt x="1389" y="13232"/>
                  </a:lnTo>
                  <a:lnTo>
                    <a:pt x="955" y="14145"/>
                  </a:lnTo>
                  <a:lnTo>
                    <a:pt x="261" y="16152"/>
                  </a:lnTo>
                  <a:lnTo>
                    <a:pt x="1" y="18069"/>
                  </a:lnTo>
                  <a:lnTo>
                    <a:pt x="1216" y="22449"/>
                  </a:lnTo>
                  <a:lnTo>
                    <a:pt x="1476" y="21628"/>
                  </a:lnTo>
                  <a:lnTo>
                    <a:pt x="2083" y="19620"/>
                  </a:lnTo>
                  <a:lnTo>
                    <a:pt x="2430" y="18525"/>
                  </a:lnTo>
                  <a:lnTo>
                    <a:pt x="2778" y="17521"/>
                  </a:lnTo>
                  <a:lnTo>
                    <a:pt x="3038" y="16791"/>
                  </a:lnTo>
                  <a:lnTo>
                    <a:pt x="3211" y="16426"/>
                  </a:lnTo>
                  <a:lnTo>
                    <a:pt x="4426" y="16152"/>
                  </a:lnTo>
                  <a:lnTo>
                    <a:pt x="5294" y="16152"/>
                  </a:lnTo>
                  <a:lnTo>
                    <a:pt x="6162" y="16426"/>
                  </a:lnTo>
                  <a:lnTo>
                    <a:pt x="5207" y="21445"/>
                  </a:lnTo>
                  <a:lnTo>
                    <a:pt x="4773" y="23361"/>
                  </a:lnTo>
                  <a:lnTo>
                    <a:pt x="5728" y="29567"/>
                  </a:lnTo>
                  <a:lnTo>
                    <a:pt x="7116" y="27650"/>
                  </a:lnTo>
                  <a:lnTo>
                    <a:pt x="11454" y="20624"/>
                  </a:lnTo>
                  <a:lnTo>
                    <a:pt x="11628" y="19803"/>
                  </a:lnTo>
                  <a:lnTo>
                    <a:pt x="13103" y="15149"/>
                  </a:lnTo>
                  <a:lnTo>
                    <a:pt x="15619" y="13506"/>
                  </a:lnTo>
                  <a:lnTo>
                    <a:pt x="15706" y="11863"/>
                  </a:lnTo>
                  <a:lnTo>
                    <a:pt x="18830" y="7118"/>
                  </a:lnTo>
                  <a:lnTo>
                    <a:pt x="19697" y="5111"/>
                  </a:lnTo>
                  <a:lnTo>
                    <a:pt x="20305" y="1004"/>
                  </a:lnTo>
                  <a:lnTo>
                    <a:pt x="18222" y="0"/>
                  </a:lnTo>
                  <a:lnTo>
                    <a:pt x="17355" y="5111"/>
                  </a:lnTo>
                  <a:lnTo>
                    <a:pt x="14665" y="8304"/>
                  </a:lnTo>
                  <a:lnTo>
                    <a:pt x="11281" y="11042"/>
                  </a:lnTo>
                  <a:lnTo>
                    <a:pt x="7289" y="13962"/>
                  </a:lnTo>
                  <a:lnTo>
                    <a:pt x="5467" y="14875"/>
                  </a:lnTo>
                  <a:lnTo>
                    <a:pt x="3732" y="14145"/>
                  </a:lnTo>
                  <a:lnTo>
                    <a:pt x="3558" y="13232"/>
                  </a:lnTo>
                  <a:lnTo>
                    <a:pt x="2951" y="12867"/>
                  </a:lnTo>
                  <a:lnTo>
                    <a:pt x="1563" y="12867"/>
                  </a:lnTo>
                  <a:lnTo>
                    <a:pt x="1563" y="12867"/>
                  </a:lnTo>
                </a:path>
              </a:pathLst>
            </a:custGeom>
            <a:solidFill>
              <a:srgbClr val="FAFAFA"/>
            </a:solidFill>
            <a:ln>
              <a:noFill/>
            </a:ln>
          </p:spPr>
          <p:txBody>
            <a:bodyPr lIns="91425" tIns="91425" rIns="91425" bIns="91425" anchor="ctr" anchorCtr="0">
              <a:spAutoFit/>
            </a:bodyPr>
            <a:lstStyle/>
            <a:p>
              <a:pPr>
                <a:spcBef>
                  <a:spcPts val="0"/>
                </a:spcBef>
                <a:buNone/>
              </a:pPr>
              <a:endParaRPr/>
            </a:p>
          </p:txBody>
        </p:sp>
        <p:sp>
          <p:nvSpPr>
            <p:cNvPr id="331" name="Shape 331"/>
            <p:cNvSpPr/>
            <p:nvPr/>
          </p:nvSpPr>
          <p:spPr>
            <a:xfrm>
              <a:off x="1438175" y="314825"/>
              <a:ext cx="288525" cy="351350"/>
            </a:xfrm>
            <a:custGeom>
              <a:avLst/>
              <a:gdLst/>
              <a:ahLst/>
              <a:cxnLst/>
              <a:rect l="0" t="0" r="0" b="0"/>
              <a:pathLst>
                <a:path w="11541" h="14054" extrusionOk="0">
                  <a:moveTo>
                    <a:pt x="0" y="821"/>
                  </a:moveTo>
                  <a:lnTo>
                    <a:pt x="1041" y="1186"/>
                  </a:lnTo>
                  <a:lnTo>
                    <a:pt x="3297" y="2008"/>
                  </a:lnTo>
                  <a:lnTo>
                    <a:pt x="4512" y="2647"/>
                  </a:lnTo>
                  <a:lnTo>
                    <a:pt x="5727" y="3285"/>
                  </a:lnTo>
                  <a:lnTo>
                    <a:pt x="6594" y="4107"/>
                  </a:lnTo>
                  <a:lnTo>
                    <a:pt x="7115" y="5019"/>
                  </a:lnTo>
                  <a:lnTo>
                    <a:pt x="7289" y="6936"/>
                  </a:lnTo>
                  <a:lnTo>
                    <a:pt x="7115" y="8852"/>
                  </a:lnTo>
                  <a:lnTo>
                    <a:pt x="6768" y="10221"/>
                  </a:lnTo>
                  <a:lnTo>
                    <a:pt x="6681" y="10768"/>
                  </a:lnTo>
                  <a:lnTo>
                    <a:pt x="5640" y="12228"/>
                  </a:lnTo>
                  <a:lnTo>
                    <a:pt x="5466" y="13780"/>
                  </a:lnTo>
                  <a:lnTo>
                    <a:pt x="7115" y="14053"/>
                  </a:lnTo>
                  <a:lnTo>
                    <a:pt x="7636" y="13780"/>
                  </a:lnTo>
                  <a:lnTo>
                    <a:pt x="8937" y="12958"/>
                  </a:lnTo>
                  <a:lnTo>
                    <a:pt x="9631" y="12320"/>
                  </a:lnTo>
                  <a:lnTo>
                    <a:pt x="10239" y="11681"/>
                  </a:lnTo>
                  <a:lnTo>
                    <a:pt x="11106" y="10038"/>
                  </a:lnTo>
                  <a:lnTo>
                    <a:pt x="11453" y="6114"/>
                  </a:lnTo>
                  <a:lnTo>
                    <a:pt x="11540" y="3924"/>
                  </a:lnTo>
                  <a:lnTo>
                    <a:pt x="5206" y="0"/>
                  </a:lnTo>
                  <a:lnTo>
                    <a:pt x="781" y="274"/>
                  </a:lnTo>
                  <a:lnTo>
                    <a:pt x="0" y="821"/>
                  </a:lnTo>
                  <a:lnTo>
                    <a:pt x="0" y="821"/>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32" name="Shape 332"/>
            <p:cNvSpPr/>
            <p:nvPr/>
          </p:nvSpPr>
          <p:spPr>
            <a:xfrm>
              <a:off x="1268975" y="52450"/>
              <a:ext cx="535800" cy="262400"/>
            </a:xfrm>
            <a:custGeom>
              <a:avLst/>
              <a:gdLst/>
              <a:ahLst/>
              <a:cxnLst/>
              <a:rect l="0" t="0" r="0" b="0"/>
              <a:pathLst>
                <a:path w="21432" h="10496" extrusionOk="0">
                  <a:moveTo>
                    <a:pt x="10239" y="8123"/>
                  </a:moveTo>
                  <a:lnTo>
                    <a:pt x="11367" y="8579"/>
                  </a:lnTo>
                  <a:lnTo>
                    <a:pt x="12495" y="8670"/>
                  </a:lnTo>
                  <a:lnTo>
                    <a:pt x="13796" y="8396"/>
                  </a:lnTo>
                  <a:lnTo>
                    <a:pt x="15011" y="7758"/>
                  </a:lnTo>
                  <a:lnTo>
                    <a:pt x="16313" y="7119"/>
                  </a:lnTo>
                  <a:lnTo>
                    <a:pt x="17614" y="6571"/>
                  </a:lnTo>
                  <a:lnTo>
                    <a:pt x="17093" y="5476"/>
                  </a:lnTo>
                  <a:lnTo>
                    <a:pt x="19002" y="5202"/>
                  </a:lnTo>
                  <a:lnTo>
                    <a:pt x="18569" y="3560"/>
                  </a:lnTo>
                  <a:lnTo>
                    <a:pt x="21085" y="3560"/>
                  </a:lnTo>
                  <a:lnTo>
                    <a:pt x="20564" y="2282"/>
                  </a:lnTo>
                  <a:lnTo>
                    <a:pt x="21432" y="1643"/>
                  </a:lnTo>
                  <a:lnTo>
                    <a:pt x="20044" y="822"/>
                  </a:lnTo>
                  <a:lnTo>
                    <a:pt x="17527" y="1005"/>
                  </a:lnTo>
                  <a:lnTo>
                    <a:pt x="15358" y="1"/>
                  </a:lnTo>
                  <a:lnTo>
                    <a:pt x="13796" y="1"/>
                  </a:lnTo>
                  <a:lnTo>
                    <a:pt x="11887" y="548"/>
                  </a:lnTo>
                  <a:lnTo>
                    <a:pt x="8243" y="1278"/>
                  </a:lnTo>
                  <a:lnTo>
                    <a:pt x="5206" y="2100"/>
                  </a:lnTo>
                  <a:lnTo>
                    <a:pt x="3384" y="3469"/>
                  </a:lnTo>
                  <a:lnTo>
                    <a:pt x="2430" y="4472"/>
                  </a:lnTo>
                  <a:lnTo>
                    <a:pt x="1649" y="5476"/>
                  </a:lnTo>
                  <a:lnTo>
                    <a:pt x="347" y="8305"/>
                  </a:lnTo>
                  <a:lnTo>
                    <a:pt x="0" y="9583"/>
                  </a:lnTo>
                  <a:lnTo>
                    <a:pt x="694" y="10495"/>
                  </a:lnTo>
                  <a:lnTo>
                    <a:pt x="4512" y="4929"/>
                  </a:lnTo>
                  <a:lnTo>
                    <a:pt x="9371" y="2830"/>
                  </a:lnTo>
                  <a:lnTo>
                    <a:pt x="16226" y="2647"/>
                  </a:lnTo>
                  <a:lnTo>
                    <a:pt x="10239" y="8123"/>
                  </a:lnTo>
                  <a:lnTo>
                    <a:pt x="10239" y="8123"/>
                  </a:lnTo>
                </a:path>
              </a:pathLst>
            </a:custGeom>
            <a:solidFill>
              <a:srgbClr val="E8D9D9"/>
            </a:solidFill>
            <a:ln>
              <a:noFill/>
            </a:ln>
          </p:spPr>
          <p:txBody>
            <a:bodyPr lIns="91425" tIns="91425" rIns="91425" bIns="91425" anchor="ctr" anchorCtr="0">
              <a:spAutoFit/>
            </a:bodyPr>
            <a:lstStyle/>
            <a:p>
              <a:pPr>
                <a:spcBef>
                  <a:spcPts val="0"/>
                </a:spcBef>
                <a:buNone/>
              </a:pPr>
              <a:endParaRPr/>
            </a:p>
          </p:txBody>
        </p:sp>
        <p:sp>
          <p:nvSpPr>
            <p:cNvPr id="333" name="Shape 333"/>
            <p:cNvSpPr/>
            <p:nvPr/>
          </p:nvSpPr>
          <p:spPr>
            <a:xfrm>
              <a:off x="702800" y="1348275"/>
              <a:ext cx="375300" cy="27400"/>
            </a:xfrm>
            <a:custGeom>
              <a:avLst/>
              <a:gdLst/>
              <a:ahLst/>
              <a:cxnLst/>
              <a:rect l="0" t="0" r="0" b="0"/>
              <a:pathLst>
                <a:path w="15012" h="1096" extrusionOk="0">
                  <a:moveTo>
                    <a:pt x="782" y="1096"/>
                  </a:moveTo>
                  <a:lnTo>
                    <a:pt x="6422" y="1004"/>
                  </a:lnTo>
                  <a:lnTo>
                    <a:pt x="9111" y="1004"/>
                  </a:lnTo>
                  <a:lnTo>
                    <a:pt x="14404" y="1096"/>
                  </a:lnTo>
                  <a:lnTo>
                    <a:pt x="14925" y="548"/>
                  </a:lnTo>
                  <a:lnTo>
                    <a:pt x="15012" y="183"/>
                  </a:lnTo>
                  <a:lnTo>
                    <a:pt x="14404" y="1"/>
                  </a:lnTo>
                  <a:lnTo>
                    <a:pt x="7723" y="183"/>
                  </a:lnTo>
                  <a:lnTo>
                    <a:pt x="2257" y="366"/>
                  </a:lnTo>
                  <a:lnTo>
                    <a:pt x="521" y="457"/>
                  </a:lnTo>
                  <a:lnTo>
                    <a:pt x="1" y="731"/>
                  </a:lnTo>
                  <a:lnTo>
                    <a:pt x="782" y="1096"/>
                  </a:lnTo>
                  <a:lnTo>
                    <a:pt x="782" y="1096"/>
                  </a:lnTo>
                </a:path>
              </a:pathLst>
            </a:custGeom>
            <a:solidFill>
              <a:srgbClr val="006666"/>
            </a:solidFill>
            <a:ln>
              <a:noFill/>
            </a:ln>
          </p:spPr>
          <p:txBody>
            <a:bodyPr lIns="91425" tIns="91425" rIns="91425" bIns="91425" anchor="ctr" anchorCtr="0">
              <a:spAutoFit/>
            </a:bodyPr>
            <a:lstStyle/>
            <a:p>
              <a:pPr>
                <a:spcBef>
                  <a:spcPts val="0"/>
                </a:spcBef>
                <a:buNone/>
              </a:pPr>
              <a:endParaRPr/>
            </a:p>
          </p:txBody>
        </p:sp>
        <p:sp>
          <p:nvSpPr>
            <p:cNvPr id="334" name="Shape 334"/>
            <p:cNvSpPr/>
            <p:nvPr/>
          </p:nvSpPr>
          <p:spPr>
            <a:xfrm>
              <a:off x="1657250" y="958150"/>
              <a:ext cx="364450" cy="556700"/>
            </a:xfrm>
            <a:custGeom>
              <a:avLst/>
              <a:gdLst/>
              <a:ahLst/>
              <a:cxnLst/>
              <a:rect l="0" t="0" r="0" b="0"/>
              <a:pathLst>
                <a:path w="14578" h="22268" extrusionOk="0">
                  <a:moveTo>
                    <a:pt x="1" y="15423"/>
                  </a:moveTo>
                  <a:lnTo>
                    <a:pt x="4860" y="22267"/>
                  </a:lnTo>
                  <a:lnTo>
                    <a:pt x="6074" y="19986"/>
                  </a:lnTo>
                  <a:lnTo>
                    <a:pt x="7289" y="15606"/>
                  </a:lnTo>
                  <a:lnTo>
                    <a:pt x="9892" y="14145"/>
                  </a:lnTo>
                  <a:lnTo>
                    <a:pt x="9892" y="12229"/>
                  </a:lnTo>
                  <a:lnTo>
                    <a:pt x="12495" y="8396"/>
                  </a:lnTo>
                  <a:lnTo>
                    <a:pt x="13623" y="6754"/>
                  </a:lnTo>
                  <a:lnTo>
                    <a:pt x="14231" y="3012"/>
                  </a:lnTo>
                  <a:lnTo>
                    <a:pt x="14578" y="1644"/>
                  </a:lnTo>
                  <a:lnTo>
                    <a:pt x="12408" y="1"/>
                  </a:lnTo>
                  <a:lnTo>
                    <a:pt x="12235" y="3104"/>
                  </a:lnTo>
                  <a:lnTo>
                    <a:pt x="11454" y="5841"/>
                  </a:lnTo>
                  <a:lnTo>
                    <a:pt x="8677" y="9218"/>
                  </a:lnTo>
                  <a:lnTo>
                    <a:pt x="6422" y="10769"/>
                  </a:lnTo>
                  <a:lnTo>
                    <a:pt x="4079" y="12594"/>
                  </a:lnTo>
                  <a:lnTo>
                    <a:pt x="1736" y="14328"/>
                  </a:lnTo>
                  <a:lnTo>
                    <a:pt x="1" y="15423"/>
                  </a:lnTo>
                  <a:lnTo>
                    <a:pt x="1" y="15423"/>
                  </a:lnTo>
                </a:path>
              </a:pathLst>
            </a:custGeom>
            <a:solidFill>
              <a:srgbClr val="999999"/>
            </a:solidFill>
            <a:ln>
              <a:noFill/>
            </a:ln>
          </p:spPr>
          <p:txBody>
            <a:bodyPr lIns="91425" tIns="91425" rIns="91425" bIns="91425" anchor="ctr" anchorCtr="0">
              <a:spAutoFit/>
            </a:bodyPr>
            <a:lstStyle/>
            <a:p>
              <a:pPr>
                <a:spcBef>
                  <a:spcPts val="0"/>
                </a:spcBef>
                <a:buNone/>
              </a:pPr>
              <a:endParaRPr/>
            </a:p>
          </p:txBody>
        </p:sp>
        <p:sp>
          <p:nvSpPr>
            <p:cNvPr id="335" name="Shape 335"/>
            <p:cNvSpPr/>
            <p:nvPr/>
          </p:nvSpPr>
          <p:spPr>
            <a:xfrm>
              <a:off x="1414300" y="1168050"/>
              <a:ext cx="193100" cy="107250"/>
            </a:xfrm>
            <a:custGeom>
              <a:avLst/>
              <a:gdLst/>
              <a:ahLst/>
              <a:cxnLst/>
              <a:rect l="0" t="0" r="0" b="0"/>
              <a:pathLst>
                <a:path w="7724" h="4290" extrusionOk="0">
                  <a:moveTo>
                    <a:pt x="4426" y="274"/>
                  </a:moveTo>
                  <a:lnTo>
                    <a:pt x="4773" y="639"/>
                  </a:lnTo>
                  <a:lnTo>
                    <a:pt x="5033" y="1552"/>
                  </a:lnTo>
                  <a:lnTo>
                    <a:pt x="4599" y="2373"/>
                  </a:lnTo>
                  <a:lnTo>
                    <a:pt x="4339" y="2647"/>
                  </a:lnTo>
                  <a:lnTo>
                    <a:pt x="1996" y="2921"/>
                  </a:lnTo>
                  <a:lnTo>
                    <a:pt x="1" y="2556"/>
                  </a:lnTo>
                  <a:lnTo>
                    <a:pt x="955" y="3924"/>
                  </a:lnTo>
                  <a:lnTo>
                    <a:pt x="6074" y="4289"/>
                  </a:lnTo>
                  <a:lnTo>
                    <a:pt x="7723" y="1004"/>
                  </a:lnTo>
                  <a:lnTo>
                    <a:pt x="6335" y="0"/>
                  </a:lnTo>
                  <a:lnTo>
                    <a:pt x="4426" y="274"/>
                  </a:lnTo>
                  <a:lnTo>
                    <a:pt x="4426" y="274"/>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36" name="Shape 336"/>
            <p:cNvSpPr/>
            <p:nvPr/>
          </p:nvSpPr>
          <p:spPr>
            <a:xfrm>
              <a:off x="698475" y="1332300"/>
              <a:ext cx="160550" cy="27400"/>
            </a:xfrm>
            <a:custGeom>
              <a:avLst/>
              <a:gdLst/>
              <a:ahLst/>
              <a:cxnLst/>
              <a:rect l="0" t="0" r="0" b="0"/>
              <a:pathLst>
                <a:path w="6422" h="1096" extrusionOk="0">
                  <a:moveTo>
                    <a:pt x="261" y="1096"/>
                  </a:moveTo>
                  <a:lnTo>
                    <a:pt x="2517" y="822"/>
                  </a:lnTo>
                  <a:lnTo>
                    <a:pt x="6421" y="731"/>
                  </a:lnTo>
                  <a:lnTo>
                    <a:pt x="5380" y="1"/>
                  </a:lnTo>
                  <a:lnTo>
                    <a:pt x="868" y="183"/>
                  </a:lnTo>
                  <a:lnTo>
                    <a:pt x="0" y="548"/>
                  </a:lnTo>
                  <a:lnTo>
                    <a:pt x="261" y="1096"/>
                  </a:lnTo>
                  <a:lnTo>
                    <a:pt x="261" y="1096"/>
                  </a:lnTo>
                </a:path>
              </a:pathLst>
            </a:custGeom>
            <a:solidFill>
              <a:srgbClr val="B2FFFF"/>
            </a:solidFill>
            <a:ln>
              <a:noFill/>
            </a:ln>
          </p:spPr>
          <p:txBody>
            <a:bodyPr lIns="91425" tIns="91425" rIns="91425" bIns="91425" anchor="ctr" anchorCtr="0">
              <a:spAutoFit/>
            </a:bodyPr>
            <a:lstStyle/>
            <a:p>
              <a:pPr>
                <a:spcBef>
                  <a:spcPts val="0"/>
                </a:spcBef>
                <a:buNone/>
              </a:pPr>
              <a:endParaRPr/>
            </a:p>
          </p:txBody>
        </p:sp>
        <p:sp>
          <p:nvSpPr>
            <p:cNvPr id="337" name="Shape 337"/>
            <p:cNvSpPr/>
            <p:nvPr/>
          </p:nvSpPr>
          <p:spPr>
            <a:xfrm>
              <a:off x="726675" y="1389350"/>
              <a:ext cx="151850" cy="337650"/>
            </a:xfrm>
            <a:custGeom>
              <a:avLst/>
              <a:gdLst/>
              <a:ahLst/>
              <a:cxnLst/>
              <a:rect l="0" t="0" r="0" b="0"/>
              <a:pathLst>
                <a:path w="6074" h="13506" extrusionOk="0">
                  <a:moveTo>
                    <a:pt x="434" y="0"/>
                  </a:moveTo>
                  <a:lnTo>
                    <a:pt x="3124" y="183"/>
                  </a:lnTo>
                  <a:lnTo>
                    <a:pt x="3558" y="913"/>
                  </a:lnTo>
                  <a:lnTo>
                    <a:pt x="4339" y="2190"/>
                  </a:lnTo>
                  <a:lnTo>
                    <a:pt x="5033" y="3468"/>
                  </a:lnTo>
                  <a:lnTo>
                    <a:pt x="5380" y="3924"/>
                  </a:lnTo>
                  <a:lnTo>
                    <a:pt x="5033" y="4563"/>
                  </a:lnTo>
                  <a:lnTo>
                    <a:pt x="4859" y="5932"/>
                  </a:lnTo>
                  <a:lnTo>
                    <a:pt x="5120" y="6570"/>
                  </a:lnTo>
                  <a:lnTo>
                    <a:pt x="5553" y="7301"/>
                  </a:lnTo>
                  <a:lnTo>
                    <a:pt x="6074" y="8122"/>
                  </a:lnTo>
                  <a:lnTo>
                    <a:pt x="5987" y="13506"/>
                  </a:lnTo>
                  <a:lnTo>
                    <a:pt x="5380" y="13506"/>
                  </a:lnTo>
                  <a:lnTo>
                    <a:pt x="5206" y="7392"/>
                  </a:lnTo>
                  <a:lnTo>
                    <a:pt x="3037" y="5475"/>
                  </a:lnTo>
                  <a:lnTo>
                    <a:pt x="3037" y="4654"/>
                  </a:lnTo>
                  <a:lnTo>
                    <a:pt x="2603" y="3924"/>
                  </a:lnTo>
                  <a:lnTo>
                    <a:pt x="0" y="91"/>
                  </a:lnTo>
                  <a:lnTo>
                    <a:pt x="434" y="0"/>
                  </a:lnTo>
                  <a:lnTo>
                    <a:pt x="434" y="0"/>
                  </a:lnTo>
                </a:path>
              </a:pathLst>
            </a:custGeom>
            <a:solidFill>
              <a:srgbClr val="00CCCC"/>
            </a:solidFill>
            <a:ln>
              <a:noFill/>
            </a:ln>
          </p:spPr>
          <p:txBody>
            <a:bodyPr lIns="91425" tIns="91425" rIns="91425" bIns="91425" anchor="ctr" anchorCtr="0">
              <a:spAutoFit/>
            </a:bodyPr>
            <a:lstStyle/>
            <a:p>
              <a:pPr>
                <a:spcBef>
                  <a:spcPts val="0"/>
                </a:spcBef>
                <a:buNone/>
              </a:pPr>
              <a:endParaRPr/>
            </a:p>
          </p:txBody>
        </p:sp>
        <p:sp>
          <p:nvSpPr>
            <p:cNvPr id="338" name="Shape 338"/>
            <p:cNvSpPr/>
            <p:nvPr/>
          </p:nvSpPr>
          <p:spPr>
            <a:xfrm>
              <a:off x="830800" y="1501125"/>
              <a:ext cx="23875" cy="22850"/>
            </a:xfrm>
            <a:custGeom>
              <a:avLst/>
              <a:gdLst/>
              <a:ahLst/>
              <a:cxnLst/>
              <a:rect l="0" t="0" r="0" b="0"/>
              <a:pathLst>
                <a:path w="955" h="914" extrusionOk="0">
                  <a:moveTo>
                    <a:pt x="0" y="274"/>
                  </a:moveTo>
                  <a:lnTo>
                    <a:pt x="781" y="1"/>
                  </a:lnTo>
                  <a:lnTo>
                    <a:pt x="955" y="822"/>
                  </a:lnTo>
                  <a:lnTo>
                    <a:pt x="260" y="913"/>
                  </a:lnTo>
                  <a:lnTo>
                    <a:pt x="0" y="274"/>
                  </a:lnTo>
                  <a:lnTo>
                    <a:pt x="0" y="274"/>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339" name="Shape 339"/>
            <p:cNvSpPr/>
            <p:nvPr/>
          </p:nvSpPr>
          <p:spPr>
            <a:xfrm>
              <a:off x="1145325" y="2539150"/>
              <a:ext cx="91125" cy="111825"/>
            </a:xfrm>
            <a:custGeom>
              <a:avLst/>
              <a:gdLst/>
              <a:ahLst/>
              <a:cxnLst/>
              <a:rect l="0" t="0" r="0" b="0"/>
              <a:pathLst>
                <a:path w="3645" h="4473" extrusionOk="0">
                  <a:moveTo>
                    <a:pt x="3298" y="913"/>
                  </a:moveTo>
                  <a:lnTo>
                    <a:pt x="3298" y="4472"/>
                  </a:lnTo>
                  <a:lnTo>
                    <a:pt x="261" y="4472"/>
                  </a:lnTo>
                  <a:lnTo>
                    <a:pt x="0" y="2373"/>
                  </a:lnTo>
                  <a:lnTo>
                    <a:pt x="955" y="731"/>
                  </a:lnTo>
                  <a:lnTo>
                    <a:pt x="2256" y="822"/>
                  </a:lnTo>
                  <a:lnTo>
                    <a:pt x="3645" y="1"/>
                  </a:lnTo>
                  <a:lnTo>
                    <a:pt x="3298" y="913"/>
                  </a:lnTo>
                  <a:lnTo>
                    <a:pt x="3298" y="913"/>
                  </a:lnTo>
                </a:path>
              </a:pathLst>
            </a:custGeom>
            <a:solidFill>
              <a:srgbClr val="A15C33"/>
            </a:solidFill>
            <a:ln>
              <a:noFill/>
            </a:ln>
          </p:spPr>
          <p:txBody>
            <a:bodyPr lIns="91425" tIns="91425" rIns="91425" bIns="91425" anchor="ctr" anchorCtr="0">
              <a:spAutoFit/>
            </a:bodyPr>
            <a:lstStyle/>
            <a:p>
              <a:pPr>
                <a:spcBef>
                  <a:spcPts val="0"/>
                </a:spcBef>
                <a:buNone/>
              </a:pPr>
              <a:endParaRPr/>
            </a:p>
          </p:txBody>
        </p:sp>
        <p:sp>
          <p:nvSpPr>
            <p:cNvPr id="340" name="Shape 340"/>
            <p:cNvSpPr/>
            <p:nvPr/>
          </p:nvSpPr>
          <p:spPr>
            <a:xfrm>
              <a:off x="702800" y="2279075"/>
              <a:ext cx="479425" cy="369600"/>
            </a:xfrm>
            <a:custGeom>
              <a:avLst/>
              <a:gdLst/>
              <a:ahLst/>
              <a:cxnLst/>
              <a:rect l="0" t="0" r="0" b="0"/>
              <a:pathLst>
                <a:path w="19177" h="14784" extrusionOk="0">
                  <a:moveTo>
                    <a:pt x="15532" y="14784"/>
                  </a:moveTo>
                  <a:lnTo>
                    <a:pt x="8851" y="14601"/>
                  </a:lnTo>
                  <a:lnTo>
                    <a:pt x="6942" y="13962"/>
                  </a:lnTo>
                  <a:lnTo>
                    <a:pt x="5207" y="14327"/>
                  </a:lnTo>
                  <a:lnTo>
                    <a:pt x="3472" y="14419"/>
                  </a:lnTo>
                  <a:lnTo>
                    <a:pt x="2083" y="14236"/>
                  </a:lnTo>
                  <a:lnTo>
                    <a:pt x="1302" y="13597"/>
                  </a:lnTo>
                  <a:lnTo>
                    <a:pt x="1" y="7301"/>
                  </a:lnTo>
                  <a:lnTo>
                    <a:pt x="5727" y="183"/>
                  </a:lnTo>
                  <a:lnTo>
                    <a:pt x="7636" y="1"/>
                  </a:lnTo>
                  <a:lnTo>
                    <a:pt x="10326" y="1096"/>
                  </a:lnTo>
                  <a:lnTo>
                    <a:pt x="15879" y="3742"/>
                  </a:lnTo>
                  <a:lnTo>
                    <a:pt x="16921" y="3924"/>
                  </a:lnTo>
                  <a:lnTo>
                    <a:pt x="19177" y="3924"/>
                  </a:lnTo>
                  <a:lnTo>
                    <a:pt x="18222" y="5567"/>
                  </a:lnTo>
                  <a:lnTo>
                    <a:pt x="17181" y="10495"/>
                  </a:lnTo>
                  <a:lnTo>
                    <a:pt x="16921" y="13141"/>
                  </a:lnTo>
                  <a:lnTo>
                    <a:pt x="15532" y="14784"/>
                  </a:lnTo>
                  <a:lnTo>
                    <a:pt x="15532" y="14784"/>
                  </a:lnTo>
                </a:path>
              </a:pathLst>
            </a:custGeom>
            <a:solidFill>
              <a:srgbClr val="FFC4B8"/>
            </a:solidFill>
            <a:ln>
              <a:noFill/>
            </a:ln>
          </p:spPr>
          <p:txBody>
            <a:bodyPr lIns="91425" tIns="91425" rIns="91425" bIns="91425" anchor="ctr" anchorCtr="0">
              <a:spAutoFit/>
            </a:bodyPr>
            <a:lstStyle/>
            <a:p>
              <a:pPr>
                <a:spcBef>
                  <a:spcPts val="0"/>
                </a:spcBef>
                <a:buNone/>
              </a:pPr>
              <a:endParaRPr/>
            </a:p>
          </p:txBody>
        </p:sp>
        <p:sp>
          <p:nvSpPr>
            <p:cNvPr id="341" name="Shape 341"/>
            <p:cNvSpPr/>
            <p:nvPr/>
          </p:nvSpPr>
          <p:spPr>
            <a:xfrm>
              <a:off x="570475" y="2475275"/>
              <a:ext cx="535825" cy="244125"/>
            </a:xfrm>
            <a:custGeom>
              <a:avLst/>
              <a:gdLst/>
              <a:ahLst/>
              <a:cxnLst/>
              <a:rect l="0" t="0" r="0" b="0"/>
              <a:pathLst>
                <a:path w="21433" h="9765" extrusionOk="0">
                  <a:moveTo>
                    <a:pt x="261" y="0"/>
                  </a:moveTo>
                  <a:lnTo>
                    <a:pt x="3385" y="822"/>
                  </a:lnTo>
                  <a:lnTo>
                    <a:pt x="5988" y="4563"/>
                  </a:lnTo>
                  <a:lnTo>
                    <a:pt x="6595" y="5749"/>
                  </a:lnTo>
                  <a:lnTo>
                    <a:pt x="7637" y="6571"/>
                  </a:lnTo>
                  <a:lnTo>
                    <a:pt x="12582" y="6662"/>
                  </a:lnTo>
                  <a:lnTo>
                    <a:pt x="17788" y="6845"/>
                  </a:lnTo>
                  <a:lnTo>
                    <a:pt x="21433" y="6936"/>
                  </a:lnTo>
                  <a:lnTo>
                    <a:pt x="18743" y="9765"/>
                  </a:lnTo>
                  <a:lnTo>
                    <a:pt x="6422" y="9673"/>
                  </a:lnTo>
                  <a:lnTo>
                    <a:pt x="5814" y="9400"/>
                  </a:lnTo>
                  <a:lnTo>
                    <a:pt x="2951" y="6936"/>
                  </a:lnTo>
                  <a:lnTo>
                    <a:pt x="695" y="2921"/>
                  </a:lnTo>
                  <a:lnTo>
                    <a:pt x="1" y="365"/>
                  </a:lnTo>
                  <a:lnTo>
                    <a:pt x="261" y="0"/>
                  </a:lnTo>
                  <a:lnTo>
                    <a:pt x="261" y="0"/>
                  </a:lnTo>
                </a:path>
              </a:pathLst>
            </a:custGeom>
            <a:solidFill>
              <a:srgbClr val="D8E0E5"/>
            </a:solidFill>
            <a:ln>
              <a:noFill/>
            </a:ln>
          </p:spPr>
          <p:txBody>
            <a:bodyPr lIns="91425" tIns="91425" rIns="91425" bIns="91425" anchor="ctr" anchorCtr="0">
              <a:spAutoFit/>
            </a:bodyPr>
            <a:lstStyle/>
            <a:p>
              <a:pPr>
                <a:spcBef>
                  <a:spcPts val="0"/>
                </a:spcBef>
                <a:buNone/>
              </a:pPr>
              <a:endParaRPr/>
            </a:p>
          </p:txBody>
        </p:sp>
        <p:sp>
          <p:nvSpPr>
            <p:cNvPr id="342" name="Shape 342"/>
            <p:cNvSpPr/>
            <p:nvPr/>
          </p:nvSpPr>
          <p:spPr>
            <a:xfrm>
              <a:off x="826450" y="1558150"/>
              <a:ext cx="28225" cy="187100"/>
            </a:xfrm>
            <a:custGeom>
              <a:avLst/>
              <a:gdLst/>
              <a:ahLst/>
              <a:cxnLst/>
              <a:rect l="0" t="0" r="0" b="0"/>
              <a:pathLst>
                <a:path w="1129" h="7484" extrusionOk="0">
                  <a:moveTo>
                    <a:pt x="1129" y="6571"/>
                  </a:moveTo>
                  <a:lnTo>
                    <a:pt x="434" y="7484"/>
                  </a:lnTo>
                  <a:lnTo>
                    <a:pt x="87" y="6845"/>
                  </a:lnTo>
                  <a:lnTo>
                    <a:pt x="781" y="5111"/>
                  </a:lnTo>
                  <a:lnTo>
                    <a:pt x="1" y="1"/>
                  </a:lnTo>
                  <a:lnTo>
                    <a:pt x="868" y="549"/>
                  </a:lnTo>
                  <a:lnTo>
                    <a:pt x="1129" y="6571"/>
                  </a:lnTo>
                  <a:lnTo>
                    <a:pt x="1129" y="6571"/>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343" name="Shape 343"/>
            <p:cNvSpPr/>
            <p:nvPr/>
          </p:nvSpPr>
          <p:spPr>
            <a:xfrm>
              <a:off x="622550" y="1537625"/>
              <a:ext cx="574850" cy="839575"/>
            </a:xfrm>
            <a:custGeom>
              <a:avLst/>
              <a:gdLst/>
              <a:ahLst/>
              <a:cxnLst/>
              <a:rect l="0" t="0" r="0" b="0"/>
              <a:pathLst>
                <a:path w="22994" h="33583" extrusionOk="0">
                  <a:moveTo>
                    <a:pt x="868" y="28381"/>
                  </a:moveTo>
                  <a:lnTo>
                    <a:pt x="1823" y="28107"/>
                  </a:lnTo>
                  <a:lnTo>
                    <a:pt x="4078" y="27560"/>
                  </a:lnTo>
                  <a:lnTo>
                    <a:pt x="6942" y="27012"/>
                  </a:lnTo>
                  <a:lnTo>
                    <a:pt x="9545" y="26921"/>
                  </a:lnTo>
                  <a:lnTo>
                    <a:pt x="15358" y="27468"/>
                  </a:lnTo>
                  <a:lnTo>
                    <a:pt x="18829" y="27925"/>
                  </a:lnTo>
                  <a:lnTo>
                    <a:pt x="21172" y="33035"/>
                  </a:lnTo>
                  <a:lnTo>
                    <a:pt x="21606" y="33582"/>
                  </a:lnTo>
                  <a:lnTo>
                    <a:pt x="22994" y="33582"/>
                  </a:lnTo>
                  <a:lnTo>
                    <a:pt x="22473" y="30662"/>
                  </a:lnTo>
                  <a:lnTo>
                    <a:pt x="21172" y="27833"/>
                  </a:lnTo>
                  <a:lnTo>
                    <a:pt x="20564" y="26556"/>
                  </a:lnTo>
                  <a:lnTo>
                    <a:pt x="18135" y="24822"/>
                  </a:lnTo>
                  <a:lnTo>
                    <a:pt x="16573" y="23636"/>
                  </a:lnTo>
                  <a:lnTo>
                    <a:pt x="14057" y="22267"/>
                  </a:lnTo>
                  <a:lnTo>
                    <a:pt x="14057" y="9947"/>
                  </a:lnTo>
                  <a:lnTo>
                    <a:pt x="14057" y="7849"/>
                  </a:lnTo>
                  <a:lnTo>
                    <a:pt x="13016" y="6571"/>
                  </a:lnTo>
                  <a:lnTo>
                    <a:pt x="12842" y="5750"/>
                  </a:lnTo>
                  <a:lnTo>
                    <a:pt x="13883" y="1"/>
                  </a:lnTo>
                  <a:lnTo>
                    <a:pt x="12842" y="822"/>
                  </a:lnTo>
                  <a:lnTo>
                    <a:pt x="12669" y="1735"/>
                  </a:lnTo>
                  <a:lnTo>
                    <a:pt x="12321" y="3651"/>
                  </a:lnTo>
                  <a:lnTo>
                    <a:pt x="11888" y="5750"/>
                  </a:lnTo>
                  <a:lnTo>
                    <a:pt x="11801" y="6845"/>
                  </a:lnTo>
                  <a:lnTo>
                    <a:pt x="11888" y="7301"/>
                  </a:lnTo>
                  <a:lnTo>
                    <a:pt x="12235" y="7849"/>
                  </a:lnTo>
                  <a:lnTo>
                    <a:pt x="12755" y="8852"/>
                  </a:lnTo>
                  <a:lnTo>
                    <a:pt x="13016" y="15605"/>
                  </a:lnTo>
                  <a:lnTo>
                    <a:pt x="13189" y="21993"/>
                  </a:lnTo>
                  <a:lnTo>
                    <a:pt x="13102" y="22997"/>
                  </a:lnTo>
                  <a:lnTo>
                    <a:pt x="5467" y="23636"/>
                  </a:lnTo>
                  <a:lnTo>
                    <a:pt x="4512" y="24092"/>
                  </a:lnTo>
                  <a:lnTo>
                    <a:pt x="3211" y="24913"/>
                  </a:lnTo>
                  <a:lnTo>
                    <a:pt x="2170" y="25552"/>
                  </a:lnTo>
                  <a:lnTo>
                    <a:pt x="1649" y="25826"/>
                  </a:lnTo>
                  <a:lnTo>
                    <a:pt x="0" y="28563"/>
                  </a:lnTo>
                  <a:lnTo>
                    <a:pt x="87" y="29202"/>
                  </a:lnTo>
                  <a:lnTo>
                    <a:pt x="868" y="28381"/>
                  </a:lnTo>
                  <a:lnTo>
                    <a:pt x="868" y="28381"/>
                  </a:lnTo>
                </a:path>
              </a:pathLst>
            </a:custGeom>
            <a:solidFill>
              <a:srgbClr val="D8E0E5"/>
            </a:solidFill>
            <a:ln>
              <a:noFill/>
            </a:ln>
          </p:spPr>
          <p:txBody>
            <a:bodyPr lIns="91425" tIns="91425" rIns="91425" bIns="91425" anchor="ctr" anchorCtr="0">
              <a:spAutoFit/>
            </a:bodyPr>
            <a:lstStyle/>
            <a:p>
              <a:pPr>
                <a:spcBef>
                  <a:spcPts val="0"/>
                </a:spcBef>
                <a:buNone/>
              </a:pPr>
              <a:endParaRPr/>
            </a:p>
          </p:txBody>
        </p:sp>
        <p:sp>
          <p:nvSpPr>
            <p:cNvPr id="344" name="Shape 344"/>
            <p:cNvSpPr/>
            <p:nvPr/>
          </p:nvSpPr>
          <p:spPr>
            <a:xfrm>
              <a:off x="600850" y="2356650"/>
              <a:ext cx="49925" cy="100400"/>
            </a:xfrm>
            <a:custGeom>
              <a:avLst/>
              <a:gdLst/>
              <a:ahLst/>
              <a:cxnLst/>
              <a:rect l="0" t="0" r="0" b="0"/>
              <a:pathLst>
                <a:path w="1997" h="4016" extrusionOk="0">
                  <a:moveTo>
                    <a:pt x="348" y="456"/>
                  </a:moveTo>
                  <a:lnTo>
                    <a:pt x="87" y="1643"/>
                  </a:lnTo>
                  <a:lnTo>
                    <a:pt x="1" y="3285"/>
                  </a:lnTo>
                  <a:lnTo>
                    <a:pt x="261" y="3559"/>
                  </a:lnTo>
                  <a:lnTo>
                    <a:pt x="695" y="3742"/>
                  </a:lnTo>
                  <a:lnTo>
                    <a:pt x="1302" y="4015"/>
                  </a:lnTo>
                  <a:lnTo>
                    <a:pt x="1563" y="3559"/>
                  </a:lnTo>
                  <a:lnTo>
                    <a:pt x="1910" y="2738"/>
                  </a:lnTo>
                  <a:lnTo>
                    <a:pt x="1996" y="548"/>
                  </a:lnTo>
                  <a:lnTo>
                    <a:pt x="1389" y="0"/>
                  </a:lnTo>
                  <a:lnTo>
                    <a:pt x="782" y="91"/>
                  </a:lnTo>
                  <a:lnTo>
                    <a:pt x="348" y="456"/>
                  </a:lnTo>
                  <a:lnTo>
                    <a:pt x="348" y="456"/>
                  </a:lnTo>
                </a:path>
              </a:pathLst>
            </a:custGeom>
            <a:solidFill>
              <a:srgbClr val="F5F5F5"/>
            </a:solidFill>
            <a:ln>
              <a:noFill/>
            </a:ln>
          </p:spPr>
          <p:txBody>
            <a:bodyPr lIns="91425" tIns="91425" rIns="91425" bIns="91425" anchor="ctr" anchorCtr="0">
              <a:spAutoFit/>
            </a:bodyPr>
            <a:lstStyle/>
            <a:p>
              <a:pPr>
                <a:spcBef>
                  <a:spcPts val="0"/>
                </a:spcBef>
                <a:buNone/>
              </a:pPr>
              <a:endParaRPr/>
            </a:p>
          </p:txBody>
        </p:sp>
        <p:sp>
          <p:nvSpPr>
            <p:cNvPr id="345" name="Shape 345"/>
            <p:cNvSpPr/>
            <p:nvPr/>
          </p:nvSpPr>
          <p:spPr>
            <a:xfrm>
              <a:off x="689800" y="2256250"/>
              <a:ext cx="58575" cy="77600"/>
            </a:xfrm>
            <a:custGeom>
              <a:avLst/>
              <a:gdLst/>
              <a:ahLst/>
              <a:cxnLst/>
              <a:rect l="0" t="0" r="0" b="0"/>
              <a:pathLst>
                <a:path w="2343" h="3104" extrusionOk="0">
                  <a:moveTo>
                    <a:pt x="1909" y="1"/>
                  </a:moveTo>
                  <a:lnTo>
                    <a:pt x="2256" y="548"/>
                  </a:lnTo>
                  <a:lnTo>
                    <a:pt x="2343" y="1461"/>
                  </a:lnTo>
                  <a:lnTo>
                    <a:pt x="1909" y="2191"/>
                  </a:lnTo>
                  <a:lnTo>
                    <a:pt x="1562" y="2556"/>
                  </a:lnTo>
                  <a:lnTo>
                    <a:pt x="1388" y="2830"/>
                  </a:lnTo>
                  <a:lnTo>
                    <a:pt x="868" y="3104"/>
                  </a:lnTo>
                  <a:lnTo>
                    <a:pt x="260" y="2739"/>
                  </a:lnTo>
                  <a:lnTo>
                    <a:pt x="0" y="1917"/>
                  </a:lnTo>
                  <a:lnTo>
                    <a:pt x="260" y="731"/>
                  </a:lnTo>
                  <a:lnTo>
                    <a:pt x="608" y="183"/>
                  </a:lnTo>
                  <a:lnTo>
                    <a:pt x="1909" y="1"/>
                  </a:lnTo>
                  <a:lnTo>
                    <a:pt x="1909" y="1"/>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346" name="Shape 346"/>
            <p:cNvSpPr/>
            <p:nvPr/>
          </p:nvSpPr>
          <p:spPr>
            <a:xfrm>
              <a:off x="1088925" y="2550550"/>
              <a:ext cx="49925" cy="91275"/>
            </a:xfrm>
            <a:custGeom>
              <a:avLst/>
              <a:gdLst/>
              <a:ahLst/>
              <a:cxnLst/>
              <a:rect l="0" t="0" r="0" b="0"/>
              <a:pathLst>
                <a:path w="1997" h="3651" extrusionOk="0">
                  <a:moveTo>
                    <a:pt x="1302" y="1"/>
                  </a:moveTo>
                  <a:lnTo>
                    <a:pt x="261" y="1826"/>
                  </a:lnTo>
                  <a:lnTo>
                    <a:pt x="87" y="2738"/>
                  </a:lnTo>
                  <a:lnTo>
                    <a:pt x="0" y="3377"/>
                  </a:lnTo>
                  <a:lnTo>
                    <a:pt x="261" y="3651"/>
                  </a:lnTo>
                  <a:lnTo>
                    <a:pt x="1302" y="2921"/>
                  </a:lnTo>
                  <a:lnTo>
                    <a:pt x="1823" y="2373"/>
                  </a:lnTo>
                  <a:lnTo>
                    <a:pt x="1996" y="2100"/>
                  </a:lnTo>
                  <a:lnTo>
                    <a:pt x="1996" y="1096"/>
                  </a:lnTo>
                  <a:lnTo>
                    <a:pt x="1736" y="92"/>
                  </a:lnTo>
                  <a:lnTo>
                    <a:pt x="1302" y="1"/>
                  </a:lnTo>
                  <a:lnTo>
                    <a:pt x="1302" y="1"/>
                  </a:lnTo>
                </a:path>
              </a:pathLst>
            </a:custGeom>
            <a:solidFill>
              <a:srgbClr val="D8E0E5"/>
            </a:solidFill>
            <a:ln>
              <a:noFill/>
            </a:ln>
          </p:spPr>
          <p:txBody>
            <a:bodyPr lIns="91425" tIns="91425" rIns="91425" bIns="91425" anchor="ctr" anchorCtr="0">
              <a:spAutoFit/>
            </a:bodyPr>
            <a:lstStyle/>
            <a:p>
              <a:pPr>
                <a:spcBef>
                  <a:spcPts val="0"/>
                </a:spcBef>
                <a:buNone/>
              </a:pPr>
              <a:endParaRPr/>
            </a:p>
          </p:txBody>
        </p:sp>
        <p:sp>
          <p:nvSpPr>
            <p:cNvPr id="347" name="Shape 347"/>
            <p:cNvSpPr/>
            <p:nvPr/>
          </p:nvSpPr>
          <p:spPr>
            <a:xfrm>
              <a:off x="1023850" y="2495800"/>
              <a:ext cx="49925" cy="70750"/>
            </a:xfrm>
            <a:custGeom>
              <a:avLst/>
              <a:gdLst/>
              <a:ahLst/>
              <a:cxnLst/>
              <a:rect l="0" t="0" r="0" b="0"/>
              <a:pathLst>
                <a:path w="1997" h="2830" extrusionOk="0">
                  <a:moveTo>
                    <a:pt x="1996" y="548"/>
                  </a:moveTo>
                  <a:lnTo>
                    <a:pt x="1736" y="2100"/>
                  </a:lnTo>
                  <a:lnTo>
                    <a:pt x="1042" y="2830"/>
                  </a:lnTo>
                  <a:lnTo>
                    <a:pt x="87" y="2647"/>
                  </a:lnTo>
                  <a:lnTo>
                    <a:pt x="0" y="1461"/>
                  </a:lnTo>
                  <a:lnTo>
                    <a:pt x="434" y="183"/>
                  </a:lnTo>
                  <a:lnTo>
                    <a:pt x="1389" y="1"/>
                  </a:lnTo>
                  <a:lnTo>
                    <a:pt x="1996" y="548"/>
                  </a:lnTo>
                  <a:lnTo>
                    <a:pt x="1996" y="548"/>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348" name="Shape 348"/>
            <p:cNvSpPr/>
            <p:nvPr/>
          </p:nvSpPr>
          <p:spPr>
            <a:xfrm>
              <a:off x="1112775" y="2434200"/>
              <a:ext cx="67275" cy="116375"/>
            </a:xfrm>
            <a:custGeom>
              <a:avLst/>
              <a:gdLst/>
              <a:ahLst/>
              <a:cxnLst/>
              <a:rect l="0" t="0" r="0" b="0"/>
              <a:pathLst>
                <a:path w="2691" h="4655" extrusionOk="0">
                  <a:moveTo>
                    <a:pt x="2604" y="1"/>
                  </a:moveTo>
                  <a:lnTo>
                    <a:pt x="955" y="548"/>
                  </a:lnTo>
                  <a:lnTo>
                    <a:pt x="261" y="2008"/>
                  </a:lnTo>
                  <a:lnTo>
                    <a:pt x="1" y="3103"/>
                  </a:lnTo>
                  <a:lnTo>
                    <a:pt x="261" y="4016"/>
                  </a:lnTo>
                  <a:lnTo>
                    <a:pt x="522" y="4472"/>
                  </a:lnTo>
                  <a:lnTo>
                    <a:pt x="695" y="4655"/>
                  </a:lnTo>
                  <a:lnTo>
                    <a:pt x="1823" y="4472"/>
                  </a:lnTo>
                  <a:lnTo>
                    <a:pt x="2691" y="366"/>
                  </a:lnTo>
                  <a:lnTo>
                    <a:pt x="2604" y="1"/>
                  </a:lnTo>
                  <a:lnTo>
                    <a:pt x="2604" y="1"/>
                  </a:lnTo>
                </a:path>
              </a:pathLst>
            </a:custGeom>
            <a:solidFill>
              <a:srgbClr val="FFF2E5"/>
            </a:solidFill>
            <a:ln>
              <a:noFill/>
            </a:ln>
          </p:spPr>
          <p:txBody>
            <a:bodyPr lIns="91425" tIns="91425" rIns="91425" bIns="91425" anchor="ctr" anchorCtr="0">
              <a:spAutoFit/>
            </a:bodyPr>
            <a:lstStyle/>
            <a:p>
              <a:pPr>
                <a:spcBef>
                  <a:spcPts val="0"/>
                </a:spcBef>
                <a:buNone/>
              </a:pPr>
              <a:endParaRPr/>
            </a:p>
          </p:txBody>
        </p:sp>
        <p:sp>
          <p:nvSpPr>
            <p:cNvPr id="349" name="Shape 349"/>
            <p:cNvSpPr/>
            <p:nvPr/>
          </p:nvSpPr>
          <p:spPr>
            <a:xfrm>
              <a:off x="1173525" y="2429650"/>
              <a:ext cx="67275" cy="123225"/>
            </a:xfrm>
            <a:custGeom>
              <a:avLst/>
              <a:gdLst/>
              <a:ahLst/>
              <a:cxnLst/>
              <a:rect l="0" t="0" r="0" b="0"/>
              <a:pathLst>
                <a:path w="2691" h="4929" extrusionOk="0">
                  <a:moveTo>
                    <a:pt x="1736" y="183"/>
                  </a:moveTo>
                  <a:lnTo>
                    <a:pt x="2690" y="1825"/>
                  </a:lnTo>
                  <a:lnTo>
                    <a:pt x="2603" y="2738"/>
                  </a:lnTo>
                  <a:lnTo>
                    <a:pt x="2430" y="3468"/>
                  </a:lnTo>
                  <a:lnTo>
                    <a:pt x="2170" y="4016"/>
                  </a:lnTo>
                  <a:lnTo>
                    <a:pt x="1128" y="4654"/>
                  </a:lnTo>
                  <a:lnTo>
                    <a:pt x="0" y="4928"/>
                  </a:lnTo>
                  <a:lnTo>
                    <a:pt x="695" y="0"/>
                  </a:lnTo>
                  <a:lnTo>
                    <a:pt x="1736" y="183"/>
                  </a:lnTo>
                  <a:lnTo>
                    <a:pt x="1736" y="183"/>
                  </a:lnTo>
                </a:path>
              </a:pathLst>
            </a:custGeom>
            <a:solidFill>
              <a:srgbClr val="FFF2CC"/>
            </a:solidFill>
            <a:ln>
              <a:noFill/>
            </a:ln>
          </p:spPr>
          <p:txBody>
            <a:bodyPr lIns="91425" tIns="91425" rIns="91425" bIns="91425" anchor="ctr" anchorCtr="0">
              <a:spAutoFit/>
            </a:bodyPr>
            <a:lstStyle/>
            <a:p>
              <a:pPr>
                <a:spcBef>
                  <a:spcPts val="0"/>
                </a:spcBef>
                <a:buNone/>
              </a:pPr>
              <a:endParaRPr/>
            </a:p>
          </p:txBody>
        </p:sp>
        <p:sp>
          <p:nvSpPr>
            <p:cNvPr id="350" name="Shape 350"/>
            <p:cNvSpPr/>
            <p:nvPr/>
          </p:nvSpPr>
          <p:spPr>
            <a:xfrm>
              <a:off x="657250" y="2285925"/>
              <a:ext cx="210450" cy="312575"/>
            </a:xfrm>
            <a:custGeom>
              <a:avLst/>
              <a:gdLst/>
              <a:ahLst/>
              <a:cxnLst/>
              <a:rect l="0" t="0" r="0" b="0"/>
              <a:pathLst>
                <a:path w="8418" h="12503" extrusionOk="0">
                  <a:moveTo>
                    <a:pt x="7897" y="0"/>
                  </a:moveTo>
                  <a:lnTo>
                    <a:pt x="1649" y="3377"/>
                  </a:lnTo>
                  <a:lnTo>
                    <a:pt x="695" y="4107"/>
                  </a:lnTo>
                  <a:lnTo>
                    <a:pt x="521" y="6023"/>
                  </a:lnTo>
                  <a:lnTo>
                    <a:pt x="1" y="8761"/>
                  </a:lnTo>
                  <a:lnTo>
                    <a:pt x="782" y="10038"/>
                  </a:lnTo>
                  <a:lnTo>
                    <a:pt x="1042" y="11042"/>
                  </a:lnTo>
                  <a:lnTo>
                    <a:pt x="1476" y="11772"/>
                  </a:lnTo>
                  <a:lnTo>
                    <a:pt x="2777" y="12502"/>
                  </a:lnTo>
                  <a:lnTo>
                    <a:pt x="3645" y="10768"/>
                  </a:lnTo>
                  <a:lnTo>
                    <a:pt x="3992" y="10221"/>
                  </a:lnTo>
                  <a:lnTo>
                    <a:pt x="4773" y="10312"/>
                  </a:lnTo>
                  <a:lnTo>
                    <a:pt x="5814" y="10221"/>
                  </a:lnTo>
                  <a:lnTo>
                    <a:pt x="6161" y="9947"/>
                  </a:lnTo>
                  <a:lnTo>
                    <a:pt x="6595" y="9491"/>
                  </a:lnTo>
                  <a:lnTo>
                    <a:pt x="7202" y="8943"/>
                  </a:lnTo>
                  <a:lnTo>
                    <a:pt x="7202" y="7939"/>
                  </a:lnTo>
                  <a:lnTo>
                    <a:pt x="7897" y="7209"/>
                  </a:lnTo>
                  <a:lnTo>
                    <a:pt x="7897" y="5658"/>
                  </a:lnTo>
                  <a:lnTo>
                    <a:pt x="7029" y="5202"/>
                  </a:lnTo>
                  <a:lnTo>
                    <a:pt x="7636" y="4380"/>
                  </a:lnTo>
                  <a:lnTo>
                    <a:pt x="7723" y="3103"/>
                  </a:lnTo>
                  <a:lnTo>
                    <a:pt x="7202" y="2190"/>
                  </a:lnTo>
                  <a:lnTo>
                    <a:pt x="7810" y="1643"/>
                  </a:lnTo>
                  <a:lnTo>
                    <a:pt x="8417" y="730"/>
                  </a:lnTo>
                  <a:lnTo>
                    <a:pt x="8157" y="183"/>
                  </a:lnTo>
                  <a:lnTo>
                    <a:pt x="7897" y="0"/>
                  </a:lnTo>
                  <a:lnTo>
                    <a:pt x="7897" y="0"/>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51" name="Shape 351"/>
            <p:cNvSpPr/>
            <p:nvPr/>
          </p:nvSpPr>
          <p:spPr>
            <a:xfrm>
              <a:off x="214750" y="1238775"/>
              <a:ext cx="449025" cy="296600"/>
            </a:xfrm>
            <a:custGeom>
              <a:avLst/>
              <a:gdLst/>
              <a:ahLst/>
              <a:cxnLst/>
              <a:rect l="0" t="0" r="0" b="0"/>
              <a:pathLst>
                <a:path w="17961" h="11864" extrusionOk="0">
                  <a:moveTo>
                    <a:pt x="17961" y="4198"/>
                  </a:moveTo>
                  <a:lnTo>
                    <a:pt x="17614" y="5932"/>
                  </a:lnTo>
                  <a:lnTo>
                    <a:pt x="16746" y="6571"/>
                  </a:lnTo>
                  <a:lnTo>
                    <a:pt x="15358" y="7118"/>
                  </a:lnTo>
                  <a:lnTo>
                    <a:pt x="13709" y="6936"/>
                  </a:lnTo>
                  <a:lnTo>
                    <a:pt x="13362" y="8122"/>
                  </a:lnTo>
                  <a:lnTo>
                    <a:pt x="12668" y="8761"/>
                  </a:lnTo>
                  <a:lnTo>
                    <a:pt x="11540" y="9126"/>
                  </a:lnTo>
                  <a:lnTo>
                    <a:pt x="9892" y="9308"/>
                  </a:lnTo>
                  <a:lnTo>
                    <a:pt x="8590" y="10312"/>
                  </a:lnTo>
                  <a:lnTo>
                    <a:pt x="6768" y="11407"/>
                  </a:lnTo>
                  <a:lnTo>
                    <a:pt x="4338" y="11863"/>
                  </a:lnTo>
                  <a:lnTo>
                    <a:pt x="3210" y="11681"/>
                  </a:lnTo>
                  <a:lnTo>
                    <a:pt x="2343" y="11225"/>
                  </a:lnTo>
                  <a:lnTo>
                    <a:pt x="1649" y="10677"/>
                  </a:lnTo>
                  <a:lnTo>
                    <a:pt x="1388" y="9947"/>
                  </a:lnTo>
                  <a:lnTo>
                    <a:pt x="1649" y="7848"/>
                  </a:lnTo>
                  <a:lnTo>
                    <a:pt x="1909" y="6571"/>
                  </a:lnTo>
                  <a:lnTo>
                    <a:pt x="607" y="5111"/>
                  </a:lnTo>
                  <a:lnTo>
                    <a:pt x="174" y="2282"/>
                  </a:lnTo>
                  <a:lnTo>
                    <a:pt x="0" y="548"/>
                  </a:lnTo>
                  <a:lnTo>
                    <a:pt x="87" y="0"/>
                  </a:lnTo>
                  <a:lnTo>
                    <a:pt x="5293" y="1552"/>
                  </a:lnTo>
                  <a:lnTo>
                    <a:pt x="12928" y="1643"/>
                  </a:lnTo>
                  <a:lnTo>
                    <a:pt x="17267" y="2920"/>
                  </a:lnTo>
                  <a:lnTo>
                    <a:pt x="17961" y="4198"/>
                  </a:lnTo>
                  <a:lnTo>
                    <a:pt x="17961" y="4198"/>
                  </a:lnTo>
                </a:path>
              </a:pathLst>
            </a:custGeom>
            <a:solidFill>
              <a:srgbClr val="FFB5A8"/>
            </a:solidFill>
            <a:ln>
              <a:noFill/>
            </a:ln>
          </p:spPr>
          <p:txBody>
            <a:bodyPr lIns="91425" tIns="91425" rIns="91425" bIns="91425" anchor="ctr" anchorCtr="0">
              <a:spAutoFit/>
            </a:bodyPr>
            <a:lstStyle/>
            <a:p>
              <a:pPr>
                <a:spcBef>
                  <a:spcPts val="0"/>
                </a:spcBef>
                <a:buNone/>
              </a:pPr>
              <a:endParaRPr/>
            </a:p>
          </p:txBody>
        </p:sp>
        <p:sp>
          <p:nvSpPr>
            <p:cNvPr id="352" name="Shape 352"/>
            <p:cNvSpPr/>
            <p:nvPr/>
          </p:nvSpPr>
          <p:spPr>
            <a:xfrm>
              <a:off x="338375" y="1074500"/>
              <a:ext cx="321075" cy="328550"/>
            </a:xfrm>
            <a:custGeom>
              <a:avLst/>
              <a:gdLst/>
              <a:ahLst/>
              <a:cxnLst/>
              <a:rect l="0" t="0" r="0" b="0"/>
              <a:pathLst>
                <a:path w="12843" h="13142" extrusionOk="0">
                  <a:moveTo>
                    <a:pt x="10847" y="1"/>
                  </a:moveTo>
                  <a:lnTo>
                    <a:pt x="10586" y="3286"/>
                  </a:lnTo>
                  <a:lnTo>
                    <a:pt x="10413" y="6845"/>
                  </a:lnTo>
                  <a:lnTo>
                    <a:pt x="10326" y="8761"/>
                  </a:lnTo>
                  <a:lnTo>
                    <a:pt x="11020" y="9035"/>
                  </a:lnTo>
                  <a:lnTo>
                    <a:pt x="12062" y="9400"/>
                  </a:lnTo>
                  <a:lnTo>
                    <a:pt x="12582" y="9948"/>
                  </a:lnTo>
                  <a:lnTo>
                    <a:pt x="12842" y="10222"/>
                  </a:lnTo>
                  <a:lnTo>
                    <a:pt x="4860" y="13142"/>
                  </a:lnTo>
                  <a:lnTo>
                    <a:pt x="1996" y="12959"/>
                  </a:lnTo>
                  <a:lnTo>
                    <a:pt x="1649" y="11955"/>
                  </a:lnTo>
                  <a:lnTo>
                    <a:pt x="1216" y="10860"/>
                  </a:lnTo>
                  <a:lnTo>
                    <a:pt x="782" y="9583"/>
                  </a:lnTo>
                  <a:lnTo>
                    <a:pt x="88" y="6936"/>
                  </a:lnTo>
                  <a:lnTo>
                    <a:pt x="1" y="5203"/>
                  </a:lnTo>
                  <a:lnTo>
                    <a:pt x="435" y="3834"/>
                  </a:lnTo>
                  <a:lnTo>
                    <a:pt x="435" y="3377"/>
                  </a:lnTo>
                  <a:lnTo>
                    <a:pt x="3732" y="3195"/>
                  </a:lnTo>
                  <a:lnTo>
                    <a:pt x="4339" y="1826"/>
                  </a:lnTo>
                  <a:lnTo>
                    <a:pt x="5901" y="2647"/>
                  </a:lnTo>
                  <a:lnTo>
                    <a:pt x="7116" y="2191"/>
                  </a:lnTo>
                  <a:lnTo>
                    <a:pt x="7983" y="1005"/>
                  </a:lnTo>
                  <a:lnTo>
                    <a:pt x="10847" y="1"/>
                  </a:lnTo>
                  <a:lnTo>
                    <a:pt x="10847" y="1"/>
                  </a:lnTo>
                </a:path>
              </a:pathLst>
            </a:custGeom>
            <a:solidFill>
              <a:srgbClr val="FFB5A8"/>
            </a:solidFill>
            <a:ln>
              <a:noFill/>
            </a:ln>
          </p:spPr>
          <p:txBody>
            <a:bodyPr lIns="91425" tIns="91425" rIns="91425" bIns="91425" anchor="ctr" anchorCtr="0">
              <a:spAutoFit/>
            </a:bodyPr>
            <a:lstStyle/>
            <a:p>
              <a:pPr>
                <a:spcBef>
                  <a:spcPts val="0"/>
                </a:spcBef>
                <a:buNone/>
              </a:pPr>
              <a:endParaRPr/>
            </a:p>
          </p:txBody>
        </p:sp>
        <p:sp>
          <p:nvSpPr>
            <p:cNvPr id="353" name="Shape 353"/>
            <p:cNvSpPr/>
            <p:nvPr/>
          </p:nvSpPr>
          <p:spPr>
            <a:xfrm>
              <a:off x="574825" y="1106450"/>
              <a:ext cx="275525" cy="159725"/>
            </a:xfrm>
            <a:custGeom>
              <a:avLst/>
              <a:gdLst/>
              <a:ahLst/>
              <a:cxnLst/>
              <a:rect l="0" t="0" r="0" b="0"/>
              <a:pathLst>
                <a:path w="11021" h="6389" extrusionOk="0">
                  <a:moveTo>
                    <a:pt x="10413" y="4198"/>
                  </a:moveTo>
                  <a:lnTo>
                    <a:pt x="5814" y="4563"/>
                  </a:lnTo>
                  <a:lnTo>
                    <a:pt x="261" y="5658"/>
                  </a:lnTo>
                  <a:lnTo>
                    <a:pt x="0" y="4837"/>
                  </a:lnTo>
                  <a:lnTo>
                    <a:pt x="7636" y="3286"/>
                  </a:lnTo>
                  <a:lnTo>
                    <a:pt x="9979" y="3468"/>
                  </a:lnTo>
                  <a:lnTo>
                    <a:pt x="9198" y="1"/>
                  </a:lnTo>
                  <a:lnTo>
                    <a:pt x="9979" y="1552"/>
                  </a:lnTo>
                  <a:lnTo>
                    <a:pt x="10673" y="3286"/>
                  </a:lnTo>
                  <a:lnTo>
                    <a:pt x="11020" y="4746"/>
                  </a:lnTo>
                  <a:lnTo>
                    <a:pt x="11020" y="6388"/>
                  </a:lnTo>
                  <a:lnTo>
                    <a:pt x="10413" y="4198"/>
                  </a:lnTo>
                  <a:lnTo>
                    <a:pt x="10413" y="4198"/>
                  </a:lnTo>
                </a:path>
              </a:pathLst>
            </a:custGeom>
            <a:solidFill>
              <a:srgbClr val="E5E5FF"/>
            </a:solidFill>
            <a:ln>
              <a:noFill/>
            </a:ln>
          </p:spPr>
          <p:txBody>
            <a:bodyPr lIns="91425" tIns="91425" rIns="91425" bIns="91425" anchor="ctr" anchorCtr="0">
              <a:spAutoFit/>
            </a:bodyPr>
            <a:lstStyle/>
            <a:p>
              <a:pPr>
                <a:spcBef>
                  <a:spcPts val="0"/>
                </a:spcBef>
                <a:buNone/>
              </a:pPr>
              <a:endParaRPr/>
            </a:p>
          </p:txBody>
        </p:sp>
        <p:sp>
          <p:nvSpPr>
            <p:cNvPr id="354" name="Shape 354"/>
            <p:cNvSpPr/>
            <p:nvPr/>
          </p:nvSpPr>
          <p:spPr>
            <a:xfrm>
              <a:off x="338375" y="1227375"/>
              <a:ext cx="251650" cy="173400"/>
            </a:xfrm>
            <a:custGeom>
              <a:avLst/>
              <a:gdLst/>
              <a:ahLst/>
              <a:cxnLst/>
              <a:rect l="0" t="0" r="0" b="0"/>
              <a:pathLst>
                <a:path w="10066" h="6936" extrusionOk="0">
                  <a:moveTo>
                    <a:pt x="1216" y="1186"/>
                  </a:moveTo>
                  <a:lnTo>
                    <a:pt x="2257" y="4198"/>
                  </a:lnTo>
                  <a:lnTo>
                    <a:pt x="3558" y="6114"/>
                  </a:lnTo>
                  <a:lnTo>
                    <a:pt x="5467" y="5932"/>
                  </a:lnTo>
                  <a:lnTo>
                    <a:pt x="9372" y="4563"/>
                  </a:lnTo>
                  <a:lnTo>
                    <a:pt x="10066" y="4928"/>
                  </a:lnTo>
                  <a:lnTo>
                    <a:pt x="5033" y="6935"/>
                  </a:lnTo>
                  <a:lnTo>
                    <a:pt x="2604" y="6935"/>
                  </a:lnTo>
                  <a:lnTo>
                    <a:pt x="1" y="1460"/>
                  </a:lnTo>
                  <a:lnTo>
                    <a:pt x="88" y="0"/>
                  </a:lnTo>
                  <a:lnTo>
                    <a:pt x="1216" y="1186"/>
                  </a:lnTo>
                  <a:lnTo>
                    <a:pt x="1216" y="1186"/>
                  </a:lnTo>
                </a:path>
              </a:pathLst>
            </a:custGeom>
            <a:solidFill>
              <a:srgbClr val="F5F5F5"/>
            </a:solidFill>
            <a:ln>
              <a:noFill/>
            </a:ln>
          </p:spPr>
          <p:txBody>
            <a:bodyPr lIns="91425" tIns="91425" rIns="91425" bIns="91425" anchor="ctr" anchorCtr="0">
              <a:spAutoFit/>
            </a:bodyPr>
            <a:lstStyle/>
            <a:p>
              <a:pPr>
                <a:spcBef>
                  <a:spcPts val="0"/>
                </a:spcBef>
                <a:buNone/>
              </a:pPr>
              <a:endParaRPr/>
            </a:p>
          </p:txBody>
        </p:sp>
        <p:sp>
          <p:nvSpPr>
            <p:cNvPr id="355" name="Shape 355"/>
            <p:cNvSpPr/>
            <p:nvPr/>
          </p:nvSpPr>
          <p:spPr>
            <a:xfrm>
              <a:off x="362250" y="1193150"/>
              <a:ext cx="17375" cy="36525"/>
            </a:xfrm>
            <a:custGeom>
              <a:avLst/>
              <a:gdLst/>
              <a:ahLst/>
              <a:cxnLst/>
              <a:rect l="0" t="0" r="0" b="0"/>
              <a:pathLst>
                <a:path w="695" h="1461" extrusionOk="0">
                  <a:moveTo>
                    <a:pt x="694" y="0"/>
                  </a:moveTo>
                  <a:lnTo>
                    <a:pt x="0" y="548"/>
                  </a:lnTo>
                  <a:lnTo>
                    <a:pt x="0" y="1187"/>
                  </a:lnTo>
                  <a:lnTo>
                    <a:pt x="174" y="1460"/>
                  </a:lnTo>
                  <a:lnTo>
                    <a:pt x="694" y="1460"/>
                  </a:lnTo>
                  <a:lnTo>
                    <a:pt x="694" y="0"/>
                  </a:lnTo>
                  <a:lnTo>
                    <a:pt x="694" y="0"/>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356" name="Shape 356"/>
            <p:cNvSpPr/>
            <p:nvPr/>
          </p:nvSpPr>
          <p:spPr>
            <a:xfrm>
              <a:off x="481550" y="1277550"/>
              <a:ext cx="128000" cy="102700"/>
            </a:xfrm>
            <a:custGeom>
              <a:avLst/>
              <a:gdLst/>
              <a:ahLst/>
              <a:cxnLst/>
              <a:rect l="0" t="0" r="0" b="0"/>
              <a:pathLst>
                <a:path w="5120" h="4108" extrusionOk="0">
                  <a:moveTo>
                    <a:pt x="5120" y="639"/>
                  </a:moveTo>
                  <a:lnTo>
                    <a:pt x="4426" y="274"/>
                  </a:lnTo>
                  <a:lnTo>
                    <a:pt x="3211" y="1"/>
                  </a:lnTo>
                  <a:lnTo>
                    <a:pt x="1909" y="457"/>
                  </a:lnTo>
                  <a:lnTo>
                    <a:pt x="1042" y="731"/>
                  </a:lnTo>
                  <a:lnTo>
                    <a:pt x="521" y="2191"/>
                  </a:lnTo>
                  <a:lnTo>
                    <a:pt x="1042" y="2556"/>
                  </a:lnTo>
                  <a:lnTo>
                    <a:pt x="1909" y="2373"/>
                  </a:lnTo>
                  <a:lnTo>
                    <a:pt x="0" y="3833"/>
                  </a:lnTo>
                  <a:lnTo>
                    <a:pt x="781" y="4107"/>
                  </a:lnTo>
                  <a:lnTo>
                    <a:pt x="1389" y="3833"/>
                  </a:lnTo>
                  <a:lnTo>
                    <a:pt x="2777" y="3286"/>
                  </a:lnTo>
                  <a:lnTo>
                    <a:pt x="4165" y="2556"/>
                  </a:lnTo>
                  <a:lnTo>
                    <a:pt x="4946" y="2100"/>
                  </a:lnTo>
                  <a:lnTo>
                    <a:pt x="5120" y="639"/>
                  </a:lnTo>
                  <a:lnTo>
                    <a:pt x="5120" y="639"/>
                  </a:lnTo>
                </a:path>
              </a:pathLst>
            </a:custGeom>
            <a:solidFill>
              <a:srgbClr val="FFF2E5"/>
            </a:solidFill>
            <a:ln>
              <a:noFill/>
            </a:ln>
          </p:spPr>
          <p:txBody>
            <a:bodyPr lIns="91425" tIns="91425" rIns="91425" bIns="91425" anchor="ctr" anchorCtr="0">
              <a:spAutoFit/>
            </a:bodyPr>
            <a:lstStyle/>
            <a:p>
              <a:pPr>
                <a:spcBef>
                  <a:spcPts val="0"/>
                </a:spcBef>
                <a:buNone/>
              </a:pPr>
              <a:endParaRPr/>
            </a:p>
          </p:txBody>
        </p:sp>
        <p:sp>
          <p:nvSpPr>
            <p:cNvPr id="357" name="Shape 357"/>
            <p:cNvSpPr/>
            <p:nvPr/>
          </p:nvSpPr>
          <p:spPr>
            <a:xfrm>
              <a:off x="759200" y="1028875"/>
              <a:ext cx="82450" cy="262400"/>
            </a:xfrm>
            <a:custGeom>
              <a:avLst/>
              <a:gdLst/>
              <a:ahLst/>
              <a:cxnLst/>
              <a:rect l="0" t="0" r="0" b="0"/>
              <a:pathLst>
                <a:path w="3298" h="10496" extrusionOk="0">
                  <a:moveTo>
                    <a:pt x="1" y="1"/>
                  </a:moveTo>
                  <a:lnTo>
                    <a:pt x="88" y="1917"/>
                  </a:lnTo>
                  <a:lnTo>
                    <a:pt x="174" y="3651"/>
                  </a:lnTo>
                  <a:lnTo>
                    <a:pt x="521" y="5020"/>
                  </a:lnTo>
                  <a:lnTo>
                    <a:pt x="1042" y="6297"/>
                  </a:lnTo>
                  <a:lnTo>
                    <a:pt x="1563" y="7849"/>
                  </a:lnTo>
                  <a:lnTo>
                    <a:pt x="1996" y="9126"/>
                  </a:lnTo>
                  <a:lnTo>
                    <a:pt x="2170" y="9674"/>
                  </a:lnTo>
                  <a:lnTo>
                    <a:pt x="2951" y="10495"/>
                  </a:lnTo>
                  <a:lnTo>
                    <a:pt x="3298" y="9948"/>
                  </a:lnTo>
                  <a:lnTo>
                    <a:pt x="1476" y="5932"/>
                  </a:lnTo>
                  <a:lnTo>
                    <a:pt x="521" y="2374"/>
                  </a:lnTo>
                  <a:lnTo>
                    <a:pt x="435" y="275"/>
                  </a:lnTo>
                  <a:lnTo>
                    <a:pt x="1" y="1"/>
                  </a:lnTo>
                  <a:lnTo>
                    <a:pt x="1" y="1"/>
                  </a:lnTo>
                </a:path>
              </a:pathLst>
            </a:custGeom>
            <a:solidFill>
              <a:srgbClr val="F5F5F5"/>
            </a:solidFill>
            <a:ln>
              <a:noFill/>
            </a:ln>
          </p:spPr>
          <p:txBody>
            <a:bodyPr lIns="91425" tIns="91425" rIns="91425" bIns="91425" anchor="ctr" anchorCtr="0">
              <a:spAutoFit/>
            </a:bodyPr>
            <a:lstStyle/>
            <a:p>
              <a:pPr>
                <a:spcBef>
                  <a:spcPts val="0"/>
                </a:spcBef>
                <a:buNone/>
              </a:pPr>
              <a:endParaRPr/>
            </a:p>
          </p:txBody>
        </p:sp>
        <p:sp>
          <p:nvSpPr>
            <p:cNvPr id="358" name="Shape 358"/>
            <p:cNvSpPr/>
            <p:nvPr/>
          </p:nvSpPr>
          <p:spPr>
            <a:xfrm>
              <a:off x="739675" y="1044850"/>
              <a:ext cx="34750" cy="36525"/>
            </a:xfrm>
            <a:custGeom>
              <a:avLst/>
              <a:gdLst/>
              <a:ahLst/>
              <a:cxnLst/>
              <a:rect l="0" t="0" r="0" b="0"/>
              <a:pathLst>
                <a:path w="1390" h="1461" extrusionOk="0">
                  <a:moveTo>
                    <a:pt x="1389" y="1"/>
                  </a:moveTo>
                  <a:lnTo>
                    <a:pt x="782" y="1"/>
                  </a:lnTo>
                  <a:lnTo>
                    <a:pt x="435" y="274"/>
                  </a:lnTo>
                  <a:lnTo>
                    <a:pt x="1" y="639"/>
                  </a:lnTo>
                  <a:lnTo>
                    <a:pt x="174" y="1461"/>
                  </a:lnTo>
                  <a:lnTo>
                    <a:pt x="869" y="1461"/>
                  </a:lnTo>
                  <a:lnTo>
                    <a:pt x="869" y="1096"/>
                  </a:lnTo>
                  <a:lnTo>
                    <a:pt x="1389" y="1004"/>
                  </a:lnTo>
                  <a:lnTo>
                    <a:pt x="1389" y="1"/>
                  </a:lnTo>
                  <a:lnTo>
                    <a:pt x="1389" y="1"/>
                  </a:lnTo>
                </a:path>
              </a:pathLst>
            </a:custGeom>
            <a:solidFill>
              <a:srgbClr val="FFFFFF"/>
            </a:solidFill>
            <a:ln>
              <a:noFill/>
            </a:ln>
          </p:spPr>
          <p:txBody>
            <a:bodyPr lIns="91425" tIns="91425" rIns="91425" bIns="91425" anchor="ctr" anchorCtr="0">
              <a:spAutoFit/>
            </a:bodyPr>
            <a:lstStyle/>
            <a:p>
              <a:pPr>
                <a:spcBef>
                  <a:spcPts val="0"/>
                </a:spcBef>
                <a:buNone/>
              </a:pPr>
              <a:endParaRPr/>
            </a:p>
          </p:txBody>
        </p:sp>
        <p:sp>
          <p:nvSpPr>
            <p:cNvPr id="359" name="Shape 359"/>
            <p:cNvSpPr/>
            <p:nvPr/>
          </p:nvSpPr>
          <p:spPr>
            <a:xfrm>
              <a:off x="626875" y="1257025"/>
              <a:ext cx="167075" cy="54775"/>
            </a:xfrm>
            <a:custGeom>
              <a:avLst/>
              <a:gdLst/>
              <a:ahLst/>
              <a:cxnLst/>
              <a:rect l="0" t="0" r="0" b="0"/>
              <a:pathLst>
                <a:path w="6683" h="2191" extrusionOk="0">
                  <a:moveTo>
                    <a:pt x="6682" y="183"/>
                  </a:moveTo>
                  <a:lnTo>
                    <a:pt x="5988" y="0"/>
                  </a:lnTo>
                  <a:lnTo>
                    <a:pt x="2517" y="639"/>
                  </a:lnTo>
                  <a:lnTo>
                    <a:pt x="1" y="913"/>
                  </a:lnTo>
                  <a:lnTo>
                    <a:pt x="782" y="2099"/>
                  </a:lnTo>
                  <a:lnTo>
                    <a:pt x="1129" y="2190"/>
                  </a:lnTo>
                  <a:lnTo>
                    <a:pt x="1736" y="2190"/>
                  </a:lnTo>
                  <a:lnTo>
                    <a:pt x="3298" y="1734"/>
                  </a:lnTo>
                  <a:lnTo>
                    <a:pt x="4600" y="1460"/>
                  </a:lnTo>
                  <a:lnTo>
                    <a:pt x="6422" y="1004"/>
                  </a:lnTo>
                  <a:lnTo>
                    <a:pt x="6682" y="183"/>
                  </a:lnTo>
                  <a:lnTo>
                    <a:pt x="6682" y="183"/>
                  </a:lnTo>
                </a:path>
              </a:pathLst>
            </a:custGeom>
            <a:solidFill>
              <a:srgbClr val="E5E5E5"/>
            </a:solidFill>
            <a:ln>
              <a:noFill/>
            </a:ln>
          </p:spPr>
          <p:txBody>
            <a:bodyPr lIns="91425" tIns="91425" rIns="91425" bIns="91425" anchor="ctr" anchorCtr="0">
              <a:spAutoFit/>
            </a:bodyPr>
            <a:lstStyle/>
            <a:p>
              <a:pPr>
                <a:spcBef>
                  <a:spcPts val="0"/>
                </a:spcBef>
                <a:buNone/>
              </a:pPr>
              <a:endParaRPr/>
            </a:p>
          </p:txBody>
        </p:sp>
        <p:sp>
          <p:nvSpPr>
            <p:cNvPr id="360" name="Shape 360"/>
            <p:cNvSpPr/>
            <p:nvPr/>
          </p:nvSpPr>
          <p:spPr>
            <a:xfrm>
              <a:off x="596525" y="1304925"/>
              <a:ext cx="69425" cy="89000"/>
            </a:xfrm>
            <a:custGeom>
              <a:avLst/>
              <a:gdLst/>
              <a:ahLst/>
              <a:cxnLst/>
              <a:rect l="0" t="0" r="0" b="0"/>
              <a:pathLst>
                <a:path w="2777" h="3560" extrusionOk="0">
                  <a:moveTo>
                    <a:pt x="2777" y="1187"/>
                  </a:moveTo>
                  <a:lnTo>
                    <a:pt x="2169" y="3195"/>
                  </a:lnTo>
                  <a:lnTo>
                    <a:pt x="1041" y="3560"/>
                  </a:lnTo>
                  <a:lnTo>
                    <a:pt x="0" y="3103"/>
                  </a:lnTo>
                  <a:lnTo>
                    <a:pt x="260" y="2647"/>
                  </a:lnTo>
                  <a:lnTo>
                    <a:pt x="608" y="2191"/>
                  </a:lnTo>
                  <a:lnTo>
                    <a:pt x="955" y="1735"/>
                  </a:lnTo>
                  <a:lnTo>
                    <a:pt x="1041" y="1552"/>
                  </a:lnTo>
                  <a:lnTo>
                    <a:pt x="1128" y="913"/>
                  </a:lnTo>
                  <a:lnTo>
                    <a:pt x="1475" y="92"/>
                  </a:lnTo>
                  <a:lnTo>
                    <a:pt x="2083" y="1"/>
                  </a:lnTo>
                  <a:lnTo>
                    <a:pt x="2690" y="822"/>
                  </a:lnTo>
                  <a:lnTo>
                    <a:pt x="2777" y="1187"/>
                  </a:lnTo>
                  <a:lnTo>
                    <a:pt x="2777" y="1187"/>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61" name="Shape 361"/>
            <p:cNvSpPr/>
            <p:nvPr/>
          </p:nvSpPr>
          <p:spPr>
            <a:xfrm>
              <a:off x="223425" y="1243325"/>
              <a:ext cx="266825" cy="191675"/>
            </a:xfrm>
            <a:custGeom>
              <a:avLst/>
              <a:gdLst/>
              <a:ahLst/>
              <a:cxnLst/>
              <a:rect l="0" t="0" r="0" b="0"/>
              <a:pathLst>
                <a:path w="10673" h="7667" extrusionOk="0">
                  <a:moveTo>
                    <a:pt x="0" y="92"/>
                  </a:moveTo>
                  <a:lnTo>
                    <a:pt x="434" y="2373"/>
                  </a:lnTo>
                  <a:lnTo>
                    <a:pt x="781" y="4107"/>
                  </a:lnTo>
                  <a:lnTo>
                    <a:pt x="1041" y="4746"/>
                  </a:lnTo>
                  <a:lnTo>
                    <a:pt x="1302" y="5111"/>
                  </a:lnTo>
                  <a:lnTo>
                    <a:pt x="1909" y="5750"/>
                  </a:lnTo>
                  <a:lnTo>
                    <a:pt x="2430" y="6206"/>
                  </a:lnTo>
                  <a:lnTo>
                    <a:pt x="2950" y="6571"/>
                  </a:lnTo>
                  <a:lnTo>
                    <a:pt x="3558" y="7027"/>
                  </a:lnTo>
                  <a:lnTo>
                    <a:pt x="4078" y="7301"/>
                  </a:lnTo>
                  <a:lnTo>
                    <a:pt x="5033" y="7666"/>
                  </a:lnTo>
                  <a:lnTo>
                    <a:pt x="7636" y="7210"/>
                  </a:lnTo>
                  <a:lnTo>
                    <a:pt x="9545" y="6845"/>
                  </a:lnTo>
                  <a:lnTo>
                    <a:pt x="10673" y="6024"/>
                  </a:lnTo>
                  <a:lnTo>
                    <a:pt x="8937" y="6389"/>
                  </a:lnTo>
                  <a:lnTo>
                    <a:pt x="6768" y="6389"/>
                  </a:lnTo>
                  <a:lnTo>
                    <a:pt x="4338" y="1"/>
                  </a:lnTo>
                  <a:lnTo>
                    <a:pt x="2083" y="366"/>
                  </a:lnTo>
                  <a:lnTo>
                    <a:pt x="1128" y="366"/>
                  </a:lnTo>
                  <a:lnTo>
                    <a:pt x="0" y="92"/>
                  </a:lnTo>
                  <a:lnTo>
                    <a:pt x="0" y="92"/>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62" name="Shape 362"/>
            <p:cNvSpPr/>
            <p:nvPr/>
          </p:nvSpPr>
          <p:spPr>
            <a:xfrm>
              <a:off x="184375" y="1111025"/>
              <a:ext cx="73775" cy="120925"/>
            </a:xfrm>
            <a:custGeom>
              <a:avLst/>
              <a:gdLst/>
              <a:ahLst/>
              <a:cxnLst/>
              <a:rect l="0" t="0" r="0" b="0"/>
              <a:pathLst>
                <a:path w="2951" h="4837" extrusionOk="0">
                  <a:moveTo>
                    <a:pt x="1389" y="0"/>
                  </a:moveTo>
                  <a:lnTo>
                    <a:pt x="434" y="639"/>
                  </a:lnTo>
                  <a:lnTo>
                    <a:pt x="0" y="1916"/>
                  </a:lnTo>
                  <a:lnTo>
                    <a:pt x="955" y="3833"/>
                  </a:lnTo>
                  <a:lnTo>
                    <a:pt x="1822" y="4745"/>
                  </a:lnTo>
                  <a:lnTo>
                    <a:pt x="2430" y="4837"/>
                  </a:lnTo>
                  <a:lnTo>
                    <a:pt x="2864" y="4289"/>
                  </a:lnTo>
                  <a:lnTo>
                    <a:pt x="2950" y="3742"/>
                  </a:lnTo>
                  <a:lnTo>
                    <a:pt x="2256" y="3559"/>
                  </a:lnTo>
                  <a:lnTo>
                    <a:pt x="1822" y="3833"/>
                  </a:lnTo>
                  <a:lnTo>
                    <a:pt x="1822" y="3194"/>
                  </a:lnTo>
                  <a:lnTo>
                    <a:pt x="2256" y="1916"/>
                  </a:lnTo>
                  <a:lnTo>
                    <a:pt x="2083" y="1095"/>
                  </a:lnTo>
                  <a:lnTo>
                    <a:pt x="1909" y="639"/>
                  </a:lnTo>
                  <a:lnTo>
                    <a:pt x="1389" y="0"/>
                  </a:lnTo>
                  <a:lnTo>
                    <a:pt x="1389" y="0"/>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63" name="Shape 363"/>
            <p:cNvSpPr/>
            <p:nvPr/>
          </p:nvSpPr>
          <p:spPr>
            <a:xfrm>
              <a:off x="232100" y="1124700"/>
              <a:ext cx="86775" cy="132350"/>
            </a:xfrm>
            <a:custGeom>
              <a:avLst/>
              <a:gdLst/>
              <a:ahLst/>
              <a:cxnLst/>
              <a:rect l="0" t="0" r="0" b="0"/>
              <a:pathLst>
                <a:path w="3471" h="5294" extrusionOk="0">
                  <a:moveTo>
                    <a:pt x="347" y="92"/>
                  </a:moveTo>
                  <a:lnTo>
                    <a:pt x="955" y="1369"/>
                  </a:lnTo>
                  <a:lnTo>
                    <a:pt x="781" y="2556"/>
                  </a:lnTo>
                  <a:lnTo>
                    <a:pt x="1649" y="2464"/>
                  </a:lnTo>
                  <a:lnTo>
                    <a:pt x="1996" y="2647"/>
                  </a:lnTo>
                  <a:lnTo>
                    <a:pt x="1909" y="3468"/>
                  </a:lnTo>
                  <a:lnTo>
                    <a:pt x="1215" y="3833"/>
                  </a:lnTo>
                  <a:lnTo>
                    <a:pt x="955" y="4472"/>
                  </a:lnTo>
                  <a:lnTo>
                    <a:pt x="0" y="4746"/>
                  </a:lnTo>
                  <a:lnTo>
                    <a:pt x="955" y="5293"/>
                  </a:lnTo>
                  <a:lnTo>
                    <a:pt x="3211" y="4837"/>
                  </a:lnTo>
                  <a:lnTo>
                    <a:pt x="3471" y="2647"/>
                  </a:lnTo>
                  <a:lnTo>
                    <a:pt x="3037" y="1552"/>
                  </a:lnTo>
                  <a:lnTo>
                    <a:pt x="781" y="1"/>
                  </a:lnTo>
                  <a:lnTo>
                    <a:pt x="347" y="92"/>
                  </a:lnTo>
                  <a:lnTo>
                    <a:pt x="347" y="92"/>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64" name="Shape 364"/>
            <p:cNvSpPr/>
            <p:nvPr/>
          </p:nvSpPr>
          <p:spPr>
            <a:xfrm>
              <a:off x="301500" y="1006075"/>
              <a:ext cx="84625" cy="148300"/>
            </a:xfrm>
            <a:custGeom>
              <a:avLst/>
              <a:gdLst/>
              <a:ahLst/>
              <a:cxnLst/>
              <a:rect l="0" t="0" r="0" b="0"/>
              <a:pathLst>
                <a:path w="3385" h="5932" extrusionOk="0">
                  <a:moveTo>
                    <a:pt x="955" y="0"/>
                  </a:moveTo>
                  <a:lnTo>
                    <a:pt x="521" y="457"/>
                  </a:lnTo>
                  <a:lnTo>
                    <a:pt x="1" y="1460"/>
                  </a:lnTo>
                  <a:lnTo>
                    <a:pt x="174" y="2099"/>
                  </a:lnTo>
                  <a:lnTo>
                    <a:pt x="435" y="2829"/>
                  </a:lnTo>
                  <a:lnTo>
                    <a:pt x="868" y="3559"/>
                  </a:lnTo>
                  <a:lnTo>
                    <a:pt x="1302" y="4016"/>
                  </a:lnTo>
                  <a:lnTo>
                    <a:pt x="2083" y="5202"/>
                  </a:lnTo>
                  <a:lnTo>
                    <a:pt x="2343" y="5658"/>
                  </a:lnTo>
                  <a:lnTo>
                    <a:pt x="2691" y="5932"/>
                  </a:lnTo>
                  <a:lnTo>
                    <a:pt x="3211" y="5384"/>
                  </a:lnTo>
                  <a:lnTo>
                    <a:pt x="3385" y="4928"/>
                  </a:lnTo>
                  <a:lnTo>
                    <a:pt x="3298" y="4016"/>
                  </a:lnTo>
                  <a:lnTo>
                    <a:pt x="2430" y="4016"/>
                  </a:lnTo>
                  <a:lnTo>
                    <a:pt x="1996" y="3377"/>
                  </a:lnTo>
                  <a:lnTo>
                    <a:pt x="2777" y="2647"/>
                  </a:lnTo>
                  <a:lnTo>
                    <a:pt x="2257" y="913"/>
                  </a:lnTo>
                  <a:lnTo>
                    <a:pt x="1736" y="92"/>
                  </a:lnTo>
                  <a:lnTo>
                    <a:pt x="955" y="0"/>
                  </a:lnTo>
                  <a:lnTo>
                    <a:pt x="955" y="0"/>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65" name="Shape 365"/>
            <p:cNvSpPr/>
            <p:nvPr/>
          </p:nvSpPr>
          <p:spPr>
            <a:xfrm>
              <a:off x="362250" y="1047125"/>
              <a:ext cx="80275" cy="118675"/>
            </a:xfrm>
            <a:custGeom>
              <a:avLst/>
              <a:gdLst/>
              <a:ahLst/>
              <a:cxnLst/>
              <a:rect l="0" t="0" r="0" b="0"/>
              <a:pathLst>
                <a:path w="3211" h="4747" extrusionOk="0">
                  <a:moveTo>
                    <a:pt x="1215" y="1"/>
                  </a:moveTo>
                  <a:lnTo>
                    <a:pt x="1215" y="731"/>
                  </a:lnTo>
                  <a:lnTo>
                    <a:pt x="955" y="1096"/>
                  </a:lnTo>
                  <a:lnTo>
                    <a:pt x="174" y="1461"/>
                  </a:lnTo>
                  <a:lnTo>
                    <a:pt x="0" y="2009"/>
                  </a:lnTo>
                  <a:lnTo>
                    <a:pt x="174" y="1735"/>
                  </a:lnTo>
                  <a:lnTo>
                    <a:pt x="694" y="1552"/>
                  </a:lnTo>
                  <a:lnTo>
                    <a:pt x="1822" y="1826"/>
                  </a:lnTo>
                  <a:lnTo>
                    <a:pt x="1996" y="2556"/>
                  </a:lnTo>
                  <a:lnTo>
                    <a:pt x="1389" y="3104"/>
                  </a:lnTo>
                  <a:lnTo>
                    <a:pt x="1215" y="3742"/>
                  </a:lnTo>
                  <a:lnTo>
                    <a:pt x="868" y="4290"/>
                  </a:lnTo>
                  <a:lnTo>
                    <a:pt x="1389" y="4746"/>
                  </a:lnTo>
                  <a:lnTo>
                    <a:pt x="1996" y="4746"/>
                  </a:lnTo>
                  <a:lnTo>
                    <a:pt x="3037" y="4199"/>
                  </a:lnTo>
                  <a:lnTo>
                    <a:pt x="3211" y="3012"/>
                  </a:lnTo>
                  <a:lnTo>
                    <a:pt x="3037" y="2100"/>
                  </a:lnTo>
                  <a:lnTo>
                    <a:pt x="1215" y="1"/>
                  </a:lnTo>
                  <a:lnTo>
                    <a:pt x="1215" y="1"/>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66" name="Shape 366"/>
            <p:cNvSpPr/>
            <p:nvPr/>
          </p:nvSpPr>
          <p:spPr>
            <a:xfrm>
              <a:off x="472875" y="1012925"/>
              <a:ext cx="56425" cy="130050"/>
            </a:xfrm>
            <a:custGeom>
              <a:avLst/>
              <a:gdLst/>
              <a:ahLst/>
              <a:cxnLst/>
              <a:rect l="0" t="0" r="0" b="0"/>
              <a:pathLst>
                <a:path w="2257" h="5202" extrusionOk="0">
                  <a:moveTo>
                    <a:pt x="1042" y="0"/>
                  </a:moveTo>
                  <a:lnTo>
                    <a:pt x="1042" y="548"/>
                  </a:lnTo>
                  <a:lnTo>
                    <a:pt x="521" y="1369"/>
                  </a:lnTo>
                  <a:lnTo>
                    <a:pt x="0" y="1916"/>
                  </a:lnTo>
                  <a:lnTo>
                    <a:pt x="1128" y="1916"/>
                  </a:lnTo>
                  <a:lnTo>
                    <a:pt x="1562" y="2738"/>
                  </a:lnTo>
                  <a:lnTo>
                    <a:pt x="1302" y="3377"/>
                  </a:lnTo>
                  <a:lnTo>
                    <a:pt x="695" y="3559"/>
                  </a:lnTo>
                  <a:lnTo>
                    <a:pt x="347" y="3924"/>
                  </a:lnTo>
                  <a:lnTo>
                    <a:pt x="174" y="4928"/>
                  </a:lnTo>
                  <a:lnTo>
                    <a:pt x="695" y="5202"/>
                  </a:lnTo>
                  <a:lnTo>
                    <a:pt x="1389" y="4837"/>
                  </a:lnTo>
                  <a:lnTo>
                    <a:pt x="2083" y="4107"/>
                  </a:lnTo>
                  <a:lnTo>
                    <a:pt x="2256" y="2190"/>
                  </a:lnTo>
                  <a:lnTo>
                    <a:pt x="1649" y="456"/>
                  </a:lnTo>
                  <a:lnTo>
                    <a:pt x="1042" y="0"/>
                  </a:lnTo>
                  <a:lnTo>
                    <a:pt x="1042" y="0"/>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67" name="Shape 367"/>
            <p:cNvSpPr/>
            <p:nvPr/>
          </p:nvSpPr>
          <p:spPr>
            <a:xfrm>
              <a:off x="403450" y="983250"/>
              <a:ext cx="82475" cy="132350"/>
            </a:xfrm>
            <a:custGeom>
              <a:avLst/>
              <a:gdLst/>
              <a:ahLst/>
              <a:cxnLst/>
              <a:rect l="0" t="0" r="0" b="0"/>
              <a:pathLst>
                <a:path w="3299" h="5294" extrusionOk="0">
                  <a:moveTo>
                    <a:pt x="1476" y="1"/>
                  </a:moveTo>
                  <a:lnTo>
                    <a:pt x="869" y="183"/>
                  </a:lnTo>
                  <a:lnTo>
                    <a:pt x="88" y="548"/>
                  </a:lnTo>
                  <a:lnTo>
                    <a:pt x="1" y="1370"/>
                  </a:lnTo>
                  <a:lnTo>
                    <a:pt x="88" y="2100"/>
                  </a:lnTo>
                  <a:lnTo>
                    <a:pt x="1736" y="4564"/>
                  </a:lnTo>
                  <a:lnTo>
                    <a:pt x="2517" y="5294"/>
                  </a:lnTo>
                  <a:lnTo>
                    <a:pt x="2864" y="4837"/>
                  </a:lnTo>
                  <a:lnTo>
                    <a:pt x="3298" y="4016"/>
                  </a:lnTo>
                  <a:lnTo>
                    <a:pt x="2864" y="3742"/>
                  </a:lnTo>
                  <a:lnTo>
                    <a:pt x="2430" y="4381"/>
                  </a:lnTo>
                  <a:lnTo>
                    <a:pt x="1910" y="3377"/>
                  </a:lnTo>
                  <a:lnTo>
                    <a:pt x="2170" y="1917"/>
                  </a:lnTo>
                  <a:lnTo>
                    <a:pt x="2083" y="1005"/>
                  </a:lnTo>
                  <a:lnTo>
                    <a:pt x="1476" y="1"/>
                  </a:lnTo>
                  <a:lnTo>
                    <a:pt x="1476" y="1"/>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68" name="Shape 368"/>
            <p:cNvSpPr/>
            <p:nvPr/>
          </p:nvSpPr>
          <p:spPr>
            <a:xfrm>
              <a:off x="522775" y="983250"/>
              <a:ext cx="78100" cy="41100"/>
            </a:xfrm>
            <a:custGeom>
              <a:avLst/>
              <a:gdLst/>
              <a:ahLst/>
              <a:cxnLst/>
              <a:rect l="0" t="0" r="0" b="0"/>
              <a:pathLst>
                <a:path w="3124" h="1644" extrusionOk="0">
                  <a:moveTo>
                    <a:pt x="1475" y="1"/>
                  </a:moveTo>
                  <a:lnTo>
                    <a:pt x="955" y="183"/>
                  </a:lnTo>
                  <a:lnTo>
                    <a:pt x="174" y="640"/>
                  </a:lnTo>
                  <a:lnTo>
                    <a:pt x="0" y="1643"/>
                  </a:lnTo>
                  <a:lnTo>
                    <a:pt x="1041" y="1461"/>
                  </a:lnTo>
                  <a:lnTo>
                    <a:pt x="1735" y="1370"/>
                  </a:lnTo>
                  <a:lnTo>
                    <a:pt x="1822" y="1005"/>
                  </a:lnTo>
                  <a:lnTo>
                    <a:pt x="2082" y="731"/>
                  </a:lnTo>
                  <a:lnTo>
                    <a:pt x="2516" y="640"/>
                  </a:lnTo>
                  <a:lnTo>
                    <a:pt x="3124" y="457"/>
                  </a:lnTo>
                  <a:lnTo>
                    <a:pt x="3124" y="275"/>
                  </a:lnTo>
                  <a:lnTo>
                    <a:pt x="2256" y="92"/>
                  </a:lnTo>
                  <a:lnTo>
                    <a:pt x="1475" y="1"/>
                  </a:lnTo>
                  <a:lnTo>
                    <a:pt x="1475" y="1"/>
                  </a:lnTo>
                </a:path>
              </a:pathLst>
            </a:custGeom>
            <a:solidFill>
              <a:srgbClr val="FFD6C9"/>
            </a:solidFill>
            <a:ln>
              <a:noFill/>
            </a:ln>
          </p:spPr>
          <p:txBody>
            <a:bodyPr lIns="91425" tIns="91425" rIns="91425" bIns="91425" anchor="ctr" anchorCtr="0">
              <a:spAutoFit/>
            </a:bodyPr>
            <a:lstStyle/>
            <a:p>
              <a:pPr>
                <a:spcBef>
                  <a:spcPts val="0"/>
                </a:spcBef>
                <a:buNone/>
              </a:pPr>
              <a:endParaRPr/>
            </a:p>
          </p:txBody>
        </p:sp>
        <p:sp>
          <p:nvSpPr>
            <p:cNvPr id="369" name="Shape 369"/>
            <p:cNvSpPr/>
            <p:nvPr/>
          </p:nvSpPr>
          <p:spPr>
            <a:xfrm>
              <a:off x="522775" y="1006075"/>
              <a:ext cx="112800" cy="89000"/>
            </a:xfrm>
            <a:custGeom>
              <a:avLst/>
              <a:gdLst/>
              <a:ahLst/>
              <a:cxnLst/>
              <a:rect l="0" t="0" r="0" b="0"/>
              <a:pathLst>
                <a:path w="4512" h="3560" extrusionOk="0">
                  <a:moveTo>
                    <a:pt x="4425" y="0"/>
                  </a:moveTo>
                  <a:lnTo>
                    <a:pt x="2950" y="183"/>
                  </a:lnTo>
                  <a:lnTo>
                    <a:pt x="2256" y="822"/>
                  </a:lnTo>
                  <a:lnTo>
                    <a:pt x="1909" y="1278"/>
                  </a:lnTo>
                  <a:lnTo>
                    <a:pt x="1649" y="1460"/>
                  </a:lnTo>
                  <a:lnTo>
                    <a:pt x="0" y="1278"/>
                  </a:lnTo>
                  <a:lnTo>
                    <a:pt x="434" y="3559"/>
                  </a:lnTo>
                  <a:lnTo>
                    <a:pt x="1215" y="3559"/>
                  </a:lnTo>
                  <a:lnTo>
                    <a:pt x="3905" y="2008"/>
                  </a:lnTo>
                  <a:lnTo>
                    <a:pt x="4512" y="913"/>
                  </a:lnTo>
                  <a:lnTo>
                    <a:pt x="4425" y="0"/>
                  </a:lnTo>
                  <a:lnTo>
                    <a:pt x="4425" y="0"/>
                  </a:lnTo>
                </a:path>
              </a:pathLst>
            </a:custGeom>
            <a:solidFill>
              <a:srgbClr val="F59E92"/>
            </a:solidFill>
            <a:ln>
              <a:noFill/>
            </a:ln>
          </p:spPr>
          <p:txBody>
            <a:bodyPr lIns="91425" tIns="91425" rIns="91425" bIns="91425" anchor="ctr" anchorCtr="0">
              <a:spAutoFit/>
            </a:bodyPr>
            <a:lstStyle/>
            <a:p>
              <a:pPr>
                <a:spcBef>
                  <a:spcPts val="0"/>
                </a:spcBef>
                <a:buNone/>
              </a:pPr>
              <a:endParaRPr/>
            </a:p>
          </p:txBody>
        </p:sp>
        <p:sp>
          <p:nvSpPr>
            <p:cNvPr id="370" name="Shape 370"/>
            <p:cNvSpPr/>
            <p:nvPr/>
          </p:nvSpPr>
          <p:spPr>
            <a:xfrm>
              <a:off x="1422975" y="1172600"/>
              <a:ext cx="99825" cy="38825"/>
            </a:xfrm>
            <a:custGeom>
              <a:avLst/>
              <a:gdLst/>
              <a:ahLst/>
              <a:cxnLst/>
              <a:rect l="0" t="0" r="0" b="0"/>
              <a:pathLst>
                <a:path w="3993" h="1553" extrusionOk="0">
                  <a:moveTo>
                    <a:pt x="2343" y="1"/>
                  </a:moveTo>
                  <a:lnTo>
                    <a:pt x="695" y="92"/>
                  </a:lnTo>
                  <a:lnTo>
                    <a:pt x="1" y="731"/>
                  </a:lnTo>
                  <a:lnTo>
                    <a:pt x="1" y="1096"/>
                  </a:lnTo>
                  <a:lnTo>
                    <a:pt x="174" y="1370"/>
                  </a:lnTo>
                  <a:lnTo>
                    <a:pt x="521" y="1552"/>
                  </a:lnTo>
                  <a:lnTo>
                    <a:pt x="1389" y="1187"/>
                  </a:lnTo>
                  <a:lnTo>
                    <a:pt x="1649" y="822"/>
                  </a:lnTo>
                  <a:lnTo>
                    <a:pt x="3124" y="913"/>
                  </a:lnTo>
                  <a:lnTo>
                    <a:pt x="3385" y="1279"/>
                  </a:lnTo>
                  <a:lnTo>
                    <a:pt x="3905" y="1279"/>
                  </a:lnTo>
                  <a:lnTo>
                    <a:pt x="3992" y="731"/>
                  </a:lnTo>
                  <a:lnTo>
                    <a:pt x="3905" y="457"/>
                  </a:lnTo>
                  <a:lnTo>
                    <a:pt x="2343" y="1"/>
                  </a:lnTo>
                  <a:lnTo>
                    <a:pt x="2343" y="1"/>
                  </a:lnTo>
                </a:path>
              </a:pathLst>
            </a:custGeom>
            <a:solidFill>
              <a:srgbClr val="FFD6C9"/>
            </a:solidFill>
            <a:ln>
              <a:noFill/>
            </a:ln>
          </p:spPr>
          <p:txBody>
            <a:bodyPr lIns="91425" tIns="91425" rIns="91425" bIns="91425" anchor="ctr" anchorCtr="0">
              <a:spAutoFit/>
            </a:bodyPr>
            <a:lstStyle/>
            <a:p>
              <a:pPr>
                <a:spcBef>
                  <a:spcPts val="0"/>
                </a:spcBef>
                <a:buNone/>
              </a:pPr>
              <a:endParaRPr/>
            </a:p>
          </p:txBody>
        </p:sp>
        <p:sp>
          <p:nvSpPr>
            <p:cNvPr id="371" name="Shape 371"/>
            <p:cNvSpPr/>
            <p:nvPr/>
          </p:nvSpPr>
          <p:spPr>
            <a:xfrm>
              <a:off x="1379600" y="896575"/>
              <a:ext cx="21725" cy="41075"/>
            </a:xfrm>
            <a:custGeom>
              <a:avLst/>
              <a:gdLst/>
              <a:ahLst/>
              <a:cxnLst/>
              <a:rect l="0" t="0" r="0" b="0"/>
              <a:pathLst>
                <a:path w="869" h="1643" extrusionOk="0">
                  <a:moveTo>
                    <a:pt x="261" y="0"/>
                  </a:moveTo>
                  <a:lnTo>
                    <a:pt x="0" y="1186"/>
                  </a:lnTo>
                  <a:lnTo>
                    <a:pt x="347" y="1643"/>
                  </a:lnTo>
                  <a:lnTo>
                    <a:pt x="695" y="1278"/>
                  </a:lnTo>
                  <a:lnTo>
                    <a:pt x="868" y="274"/>
                  </a:lnTo>
                  <a:lnTo>
                    <a:pt x="261" y="0"/>
                  </a:lnTo>
                  <a:lnTo>
                    <a:pt x="261" y="0"/>
                  </a:lnTo>
                </a:path>
              </a:pathLst>
            </a:custGeom>
            <a:solidFill>
              <a:srgbClr val="FFF2E5"/>
            </a:solidFill>
            <a:ln>
              <a:noFill/>
            </a:ln>
          </p:spPr>
          <p:txBody>
            <a:bodyPr lIns="91425" tIns="91425" rIns="91425" bIns="91425" anchor="ctr" anchorCtr="0">
              <a:spAutoFit/>
            </a:bodyPr>
            <a:lstStyle/>
            <a:p>
              <a:pPr>
                <a:spcBef>
                  <a:spcPts val="0"/>
                </a:spcBef>
                <a:buNone/>
              </a:pPr>
              <a:endParaRPr/>
            </a:p>
          </p:txBody>
        </p:sp>
        <p:sp>
          <p:nvSpPr>
            <p:cNvPr id="372" name="Shape 372"/>
            <p:cNvSpPr/>
            <p:nvPr/>
          </p:nvSpPr>
          <p:spPr>
            <a:xfrm>
              <a:off x="1399125" y="714050"/>
              <a:ext cx="28225" cy="164300"/>
            </a:xfrm>
            <a:custGeom>
              <a:avLst/>
              <a:gdLst/>
              <a:ahLst/>
              <a:cxnLst/>
              <a:rect l="0" t="0" r="0" b="0"/>
              <a:pathLst>
                <a:path w="1129" h="6572" extrusionOk="0">
                  <a:moveTo>
                    <a:pt x="521" y="1"/>
                  </a:moveTo>
                  <a:lnTo>
                    <a:pt x="1128" y="366"/>
                  </a:lnTo>
                  <a:lnTo>
                    <a:pt x="1128" y="2647"/>
                  </a:lnTo>
                  <a:lnTo>
                    <a:pt x="781" y="5202"/>
                  </a:lnTo>
                  <a:lnTo>
                    <a:pt x="608" y="5932"/>
                  </a:lnTo>
                  <a:lnTo>
                    <a:pt x="434" y="6389"/>
                  </a:lnTo>
                  <a:lnTo>
                    <a:pt x="261" y="6571"/>
                  </a:lnTo>
                  <a:lnTo>
                    <a:pt x="0" y="5841"/>
                  </a:lnTo>
                  <a:lnTo>
                    <a:pt x="0" y="5111"/>
                  </a:lnTo>
                  <a:lnTo>
                    <a:pt x="434" y="640"/>
                  </a:lnTo>
                  <a:lnTo>
                    <a:pt x="521" y="1"/>
                  </a:lnTo>
                  <a:lnTo>
                    <a:pt x="521" y="1"/>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73" name="Shape 373"/>
            <p:cNvSpPr/>
            <p:nvPr/>
          </p:nvSpPr>
          <p:spPr>
            <a:xfrm>
              <a:off x="1262450" y="266900"/>
              <a:ext cx="811325" cy="1076850"/>
            </a:xfrm>
            <a:custGeom>
              <a:avLst/>
              <a:gdLst/>
              <a:ahLst/>
              <a:cxnLst/>
              <a:rect l="0" t="0" r="0" b="0"/>
              <a:pathLst>
                <a:path w="32453" h="43074" extrusionOk="0">
                  <a:moveTo>
                    <a:pt x="1" y="7575"/>
                  </a:moveTo>
                  <a:lnTo>
                    <a:pt x="608" y="6936"/>
                  </a:lnTo>
                  <a:lnTo>
                    <a:pt x="1302" y="6297"/>
                  </a:lnTo>
                  <a:lnTo>
                    <a:pt x="2083" y="5476"/>
                  </a:lnTo>
                  <a:lnTo>
                    <a:pt x="2951" y="4746"/>
                  </a:lnTo>
                  <a:lnTo>
                    <a:pt x="3645" y="4016"/>
                  </a:lnTo>
                  <a:lnTo>
                    <a:pt x="4253" y="3560"/>
                  </a:lnTo>
                  <a:lnTo>
                    <a:pt x="4600" y="3286"/>
                  </a:lnTo>
                  <a:lnTo>
                    <a:pt x="7550" y="3012"/>
                  </a:lnTo>
                  <a:lnTo>
                    <a:pt x="10066" y="2830"/>
                  </a:lnTo>
                  <a:lnTo>
                    <a:pt x="12669" y="3468"/>
                  </a:lnTo>
                  <a:lnTo>
                    <a:pt x="14838" y="4199"/>
                  </a:lnTo>
                  <a:lnTo>
                    <a:pt x="16660" y="5202"/>
                  </a:lnTo>
                  <a:lnTo>
                    <a:pt x="17441" y="6662"/>
                  </a:lnTo>
                  <a:lnTo>
                    <a:pt x="17354" y="8214"/>
                  </a:lnTo>
                  <a:lnTo>
                    <a:pt x="16921" y="9491"/>
                  </a:lnTo>
                  <a:lnTo>
                    <a:pt x="16660" y="10039"/>
                  </a:lnTo>
                  <a:lnTo>
                    <a:pt x="15012" y="13507"/>
                  </a:lnTo>
                  <a:lnTo>
                    <a:pt x="14404" y="14510"/>
                  </a:lnTo>
                  <a:lnTo>
                    <a:pt x="13710" y="15332"/>
                  </a:lnTo>
                  <a:lnTo>
                    <a:pt x="11715" y="17430"/>
                  </a:lnTo>
                  <a:lnTo>
                    <a:pt x="11715" y="18069"/>
                  </a:lnTo>
                  <a:lnTo>
                    <a:pt x="13797" y="18161"/>
                  </a:lnTo>
                  <a:lnTo>
                    <a:pt x="15446" y="18526"/>
                  </a:lnTo>
                  <a:lnTo>
                    <a:pt x="16227" y="19164"/>
                  </a:lnTo>
                  <a:lnTo>
                    <a:pt x="16747" y="19986"/>
                  </a:lnTo>
                  <a:lnTo>
                    <a:pt x="17441" y="19621"/>
                  </a:lnTo>
                  <a:lnTo>
                    <a:pt x="17788" y="20351"/>
                  </a:lnTo>
                  <a:lnTo>
                    <a:pt x="18049" y="21446"/>
                  </a:lnTo>
                  <a:lnTo>
                    <a:pt x="17875" y="22084"/>
                  </a:lnTo>
                  <a:lnTo>
                    <a:pt x="17354" y="23088"/>
                  </a:lnTo>
                  <a:lnTo>
                    <a:pt x="16921" y="24001"/>
                  </a:lnTo>
                  <a:lnTo>
                    <a:pt x="16660" y="24457"/>
                  </a:lnTo>
                  <a:lnTo>
                    <a:pt x="15012" y="25096"/>
                  </a:lnTo>
                  <a:lnTo>
                    <a:pt x="12322" y="23910"/>
                  </a:lnTo>
                  <a:lnTo>
                    <a:pt x="10847" y="22449"/>
                  </a:lnTo>
                  <a:lnTo>
                    <a:pt x="10413" y="22541"/>
                  </a:lnTo>
                  <a:lnTo>
                    <a:pt x="9632" y="22176"/>
                  </a:lnTo>
                  <a:lnTo>
                    <a:pt x="9112" y="20807"/>
                  </a:lnTo>
                  <a:lnTo>
                    <a:pt x="8938" y="19986"/>
                  </a:lnTo>
                  <a:lnTo>
                    <a:pt x="8070" y="18252"/>
                  </a:lnTo>
                  <a:lnTo>
                    <a:pt x="7376" y="18982"/>
                  </a:lnTo>
                  <a:lnTo>
                    <a:pt x="6856" y="22723"/>
                  </a:lnTo>
                  <a:lnTo>
                    <a:pt x="6509" y="25005"/>
                  </a:lnTo>
                  <a:lnTo>
                    <a:pt x="6682" y="26373"/>
                  </a:lnTo>
                  <a:lnTo>
                    <a:pt x="6595" y="27560"/>
                  </a:lnTo>
                  <a:lnTo>
                    <a:pt x="5294" y="28199"/>
                  </a:lnTo>
                  <a:lnTo>
                    <a:pt x="7029" y="28837"/>
                  </a:lnTo>
                  <a:lnTo>
                    <a:pt x="8504" y="29020"/>
                  </a:lnTo>
                  <a:lnTo>
                    <a:pt x="9025" y="31210"/>
                  </a:lnTo>
                  <a:lnTo>
                    <a:pt x="11801" y="32579"/>
                  </a:lnTo>
                  <a:lnTo>
                    <a:pt x="8591" y="35499"/>
                  </a:lnTo>
                  <a:lnTo>
                    <a:pt x="10934" y="36046"/>
                  </a:lnTo>
                  <a:lnTo>
                    <a:pt x="11888" y="36594"/>
                  </a:lnTo>
                  <a:lnTo>
                    <a:pt x="12843" y="37598"/>
                  </a:lnTo>
                  <a:lnTo>
                    <a:pt x="12495" y="38054"/>
                  </a:lnTo>
                  <a:lnTo>
                    <a:pt x="11975" y="38419"/>
                  </a:lnTo>
                  <a:lnTo>
                    <a:pt x="11194" y="38784"/>
                  </a:lnTo>
                  <a:lnTo>
                    <a:pt x="10240" y="39240"/>
                  </a:lnTo>
                  <a:lnTo>
                    <a:pt x="9025" y="38875"/>
                  </a:lnTo>
                  <a:lnTo>
                    <a:pt x="8070" y="39240"/>
                  </a:lnTo>
                  <a:lnTo>
                    <a:pt x="7116" y="39240"/>
                  </a:lnTo>
                  <a:lnTo>
                    <a:pt x="7550" y="39697"/>
                  </a:lnTo>
                  <a:lnTo>
                    <a:pt x="8070" y="40062"/>
                  </a:lnTo>
                  <a:lnTo>
                    <a:pt x="8504" y="40335"/>
                  </a:lnTo>
                  <a:lnTo>
                    <a:pt x="10847" y="40700"/>
                  </a:lnTo>
                  <a:lnTo>
                    <a:pt x="12756" y="40974"/>
                  </a:lnTo>
                  <a:lnTo>
                    <a:pt x="13623" y="41613"/>
                  </a:lnTo>
                  <a:lnTo>
                    <a:pt x="14057" y="42617"/>
                  </a:lnTo>
                  <a:lnTo>
                    <a:pt x="16053" y="43073"/>
                  </a:lnTo>
                  <a:lnTo>
                    <a:pt x="17441" y="42069"/>
                  </a:lnTo>
                  <a:lnTo>
                    <a:pt x="20131" y="40153"/>
                  </a:lnTo>
                  <a:lnTo>
                    <a:pt x="24122" y="36959"/>
                  </a:lnTo>
                  <a:lnTo>
                    <a:pt x="26639" y="34313"/>
                  </a:lnTo>
                  <a:lnTo>
                    <a:pt x="27159" y="33400"/>
                  </a:lnTo>
                  <a:lnTo>
                    <a:pt x="28634" y="27925"/>
                  </a:lnTo>
                  <a:lnTo>
                    <a:pt x="32452" y="19347"/>
                  </a:lnTo>
                  <a:lnTo>
                    <a:pt x="32452" y="14967"/>
                  </a:lnTo>
                  <a:lnTo>
                    <a:pt x="27680" y="14054"/>
                  </a:lnTo>
                  <a:lnTo>
                    <a:pt x="25424" y="17522"/>
                  </a:lnTo>
                  <a:lnTo>
                    <a:pt x="24036" y="16883"/>
                  </a:lnTo>
                  <a:lnTo>
                    <a:pt x="22908" y="15514"/>
                  </a:lnTo>
                  <a:lnTo>
                    <a:pt x="22474" y="14328"/>
                  </a:lnTo>
                  <a:lnTo>
                    <a:pt x="22387" y="10221"/>
                  </a:lnTo>
                  <a:lnTo>
                    <a:pt x="21866" y="8122"/>
                  </a:lnTo>
                  <a:lnTo>
                    <a:pt x="19177" y="2282"/>
                  </a:lnTo>
                  <a:lnTo>
                    <a:pt x="11194" y="1"/>
                  </a:lnTo>
                  <a:lnTo>
                    <a:pt x="3819" y="822"/>
                  </a:lnTo>
                  <a:lnTo>
                    <a:pt x="522" y="3377"/>
                  </a:lnTo>
                  <a:lnTo>
                    <a:pt x="1" y="7119"/>
                  </a:lnTo>
                  <a:lnTo>
                    <a:pt x="1" y="7575"/>
                  </a:lnTo>
                  <a:lnTo>
                    <a:pt x="1" y="7575"/>
                  </a:lnTo>
                </a:path>
              </a:pathLst>
            </a:custGeom>
            <a:solidFill>
              <a:srgbClr val="E08477"/>
            </a:solidFill>
            <a:ln>
              <a:noFill/>
            </a:ln>
          </p:spPr>
          <p:txBody>
            <a:bodyPr lIns="91425" tIns="91425" rIns="91425" bIns="91425" anchor="ctr" anchorCtr="0">
              <a:spAutoFit/>
            </a:bodyPr>
            <a:lstStyle/>
            <a:p>
              <a:pPr>
                <a:spcBef>
                  <a:spcPts val="0"/>
                </a:spcBef>
                <a:buNone/>
              </a:pPr>
              <a:endParaRPr/>
            </a:p>
          </p:txBody>
        </p:sp>
        <p:sp>
          <p:nvSpPr>
            <p:cNvPr id="374" name="Shape 374"/>
            <p:cNvSpPr/>
            <p:nvPr/>
          </p:nvSpPr>
          <p:spPr>
            <a:xfrm>
              <a:off x="1394775" y="1074500"/>
              <a:ext cx="149700" cy="63925"/>
            </a:xfrm>
            <a:custGeom>
              <a:avLst/>
              <a:gdLst/>
              <a:ahLst/>
              <a:cxnLst/>
              <a:rect l="0" t="0" r="0" b="0"/>
              <a:pathLst>
                <a:path w="5988" h="2557" extrusionOk="0">
                  <a:moveTo>
                    <a:pt x="5988" y="731"/>
                  </a:moveTo>
                  <a:lnTo>
                    <a:pt x="5033" y="2009"/>
                  </a:lnTo>
                  <a:lnTo>
                    <a:pt x="3992" y="2556"/>
                  </a:lnTo>
                  <a:lnTo>
                    <a:pt x="1736" y="2282"/>
                  </a:lnTo>
                  <a:lnTo>
                    <a:pt x="1129" y="1552"/>
                  </a:lnTo>
                  <a:lnTo>
                    <a:pt x="1" y="457"/>
                  </a:lnTo>
                  <a:lnTo>
                    <a:pt x="1563" y="1"/>
                  </a:lnTo>
                  <a:lnTo>
                    <a:pt x="3992" y="92"/>
                  </a:lnTo>
                  <a:lnTo>
                    <a:pt x="5033" y="92"/>
                  </a:lnTo>
                  <a:lnTo>
                    <a:pt x="5988" y="731"/>
                  </a:lnTo>
                  <a:lnTo>
                    <a:pt x="5988" y="731"/>
                  </a:lnTo>
                </a:path>
              </a:pathLst>
            </a:custGeom>
            <a:solidFill>
              <a:srgbClr val="FF9999"/>
            </a:solidFill>
            <a:ln>
              <a:noFill/>
            </a:ln>
          </p:spPr>
          <p:txBody>
            <a:bodyPr lIns="91425" tIns="91425" rIns="91425" bIns="91425" anchor="ctr" anchorCtr="0">
              <a:spAutoFit/>
            </a:bodyPr>
            <a:lstStyle/>
            <a:p>
              <a:pPr>
                <a:spcBef>
                  <a:spcPts val="0"/>
                </a:spcBef>
                <a:buNone/>
              </a:pPr>
              <a:endParaRPr/>
            </a:p>
          </p:txBody>
        </p:sp>
        <p:sp>
          <p:nvSpPr>
            <p:cNvPr id="375" name="Shape 375"/>
            <p:cNvSpPr/>
            <p:nvPr/>
          </p:nvSpPr>
          <p:spPr>
            <a:xfrm>
              <a:off x="1414300" y="1090475"/>
              <a:ext cx="82450" cy="20575"/>
            </a:xfrm>
            <a:custGeom>
              <a:avLst/>
              <a:gdLst/>
              <a:ahLst/>
              <a:cxnLst/>
              <a:rect l="0" t="0" r="0" b="0"/>
              <a:pathLst>
                <a:path w="3298" h="823" extrusionOk="0">
                  <a:moveTo>
                    <a:pt x="3038" y="92"/>
                  </a:moveTo>
                  <a:lnTo>
                    <a:pt x="1562" y="1"/>
                  </a:lnTo>
                  <a:lnTo>
                    <a:pt x="1" y="1"/>
                  </a:lnTo>
                  <a:lnTo>
                    <a:pt x="695" y="640"/>
                  </a:lnTo>
                  <a:lnTo>
                    <a:pt x="2604" y="822"/>
                  </a:lnTo>
                  <a:lnTo>
                    <a:pt x="3298" y="822"/>
                  </a:lnTo>
                  <a:lnTo>
                    <a:pt x="3038" y="92"/>
                  </a:lnTo>
                  <a:lnTo>
                    <a:pt x="3038" y="92"/>
                  </a:lnTo>
                </a:path>
              </a:pathLst>
            </a:custGeom>
            <a:solidFill>
              <a:srgbClr val="FAADAD"/>
            </a:solidFill>
            <a:ln>
              <a:noFill/>
            </a:ln>
          </p:spPr>
          <p:txBody>
            <a:bodyPr lIns="91425" tIns="91425" rIns="91425" bIns="91425" anchor="ctr" anchorCtr="0">
              <a:spAutoFit/>
            </a:bodyPr>
            <a:lstStyle/>
            <a:p>
              <a:pPr>
                <a:spcBef>
                  <a:spcPts val="0"/>
                </a:spcBef>
                <a:buNone/>
              </a:pPr>
              <a:endParaRPr/>
            </a:p>
          </p:txBody>
        </p:sp>
        <p:sp>
          <p:nvSpPr>
            <p:cNvPr id="376" name="Shape 376"/>
            <p:cNvSpPr/>
            <p:nvPr/>
          </p:nvSpPr>
          <p:spPr>
            <a:xfrm>
              <a:off x="1353575" y="980975"/>
              <a:ext cx="95450" cy="91275"/>
            </a:xfrm>
            <a:custGeom>
              <a:avLst/>
              <a:gdLst/>
              <a:ahLst/>
              <a:cxnLst/>
              <a:rect l="0" t="0" r="0" b="0"/>
              <a:pathLst>
                <a:path w="3818" h="3651" extrusionOk="0">
                  <a:moveTo>
                    <a:pt x="868" y="1"/>
                  </a:moveTo>
                  <a:lnTo>
                    <a:pt x="174" y="822"/>
                  </a:lnTo>
                  <a:lnTo>
                    <a:pt x="0" y="2647"/>
                  </a:lnTo>
                  <a:lnTo>
                    <a:pt x="868" y="3651"/>
                  </a:lnTo>
                  <a:lnTo>
                    <a:pt x="2343" y="3286"/>
                  </a:lnTo>
                  <a:lnTo>
                    <a:pt x="3818" y="2738"/>
                  </a:lnTo>
                  <a:lnTo>
                    <a:pt x="3211" y="1826"/>
                  </a:lnTo>
                  <a:lnTo>
                    <a:pt x="3124" y="639"/>
                  </a:lnTo>
                  <a:lnTo>
                    <a:pt x="868" y="1"/>
                  </a:lnTo>
                  <a:lnTo>
                    <a:pt x="868" y="1"/>
                  </a:lnTo>
                </a:path>
              </a:pathLst>
            </a:custGeom>
            <a:solidFill>
              <a:srgbClr val="FFD6C9"/>
            </a:solidFill>
            <a:ln>
              <a:noFill/>
            </a:ln>
          </p:spPr>
          <p:txBody>
            <a:bodyPr lIns="91425" tIns="91425" rIns="91425" bIns="91425" anchor="ctr" anchorCtr="0">
              <a:spAutoFit/>
            </a:bodyPr>
            <a:lstStyle/>
            <a:p>
              <a:pPr>
                <a:spcBef>
                  <a:spcPts val="0"/>
                </a:spcBef>
                <a:buNone/>
              </a:pPr>
              <a:endParaRPr/>
            </a:p>
          </p:txBody>
        </p:sp>
        <p:sp>
          <p:nvSpPr>
            <p:cNvPr id="377" name="Shape 377"/>
            <p:cNvSpPr/>
            <p:nvPr/>
          </p:nvSpPr>
          <p:spPr>
            <a:xfrm>
              <a:off x="1373100" y="980975"/>
              <a:ext cx="106300" cy="70750"/>
            </a:xfrm>
            <a:custGeom>
              <a:avLst/>
              <a:gdLst/>
              <a:ahLst/>
              <a:cxnLst/>
              <a:rect l="0" t="0" r="0" b="0"/>
              <a:pathLst>
                <a:path w="4252" h="2830" extrusionOk="0">
                  <a:moveTo>
                    <a:pt x="2169" y="457"/>
                  </a:moveTo>
                  <a:lnTo>
                    <a:pt x="1128" y="274"/>
                  </a:lnTo>
                  <a:lnTo>
                    <a:pt x="521" y="1"/>
                  </a:lnTo>
                  <a:lnTo>
                    <a:pt x="0" y="1369"/>
                  </a:lnTo>
                  <a:lnTo>
                    <a:pt x="0" y="2008"/>
                  </a:lnTo>
                  <a:lnTo>
                    <a:pt x="174" y="2373"/>
                  </a:lnTo>
                  <a:lnTo>
                    <a:pt x="347" y="2647"/>
                  </a:lnTo>
                  <a:lnTo>
                    <a:pt x="1649" y="2738"/>
                  </a:lnTo>
                  <a:lnTo>
                    <a:pt x="2516" y="2829"/>
                  </a:lnTo>
                  <a:lnTo>
                    <a:pt x="3124" y="2829"/>
                  </a:lnTo>
                  <a:lnTo>
                    <a:pt x="4252" y="2829"/>
                  </a:lnTo>
                  <a:lnTo>
                    <a:pt x="4165" y="2099"/>
                  </a:lnTo>
                  <a:lnTo>
                    <a:pt x="2516" y="2282"/>
                  </a:lnTo>
                  <a:lnTo>
                    <a:pt x="2169" y="1369"/>
                  </a:lnTo>
                  <a:lnTo>
                    <a:pt x="2169" y="457"/>
                  </a:lnTo>
                  <a:lnTo>
                    <a:pt x="2169" y="457"/>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78" name="Shape 378"/>
            <p:cNvSpPr/>
            <p:nvPr/>
          </p:nvSpPr>
          <p:spPr>
            <a:xfrm>
              <a:off x="1579175" y="752850"/>
              <a:ext cx="331900" cy="271500"/>
            </a:xfrm>
            <a:custGeom>
              <a:avLst/>
              <a:gdLst/>
              <a:ahLst/>
              <a:cxnLst/>
              <a:rect l="0" t="0" r="0" b="0"/>
              <a:pathLst>
                <a:path w="13276" h="10860" extrusionOk="0">
                  <a:moveTo>
                    <a:pt x="12408" y="1643"/>
                  </a:moveTo>
                  <a:lnTo>
                    <a:pt x="11627" y="2190"/>
                  </a:lnTo>
                  <a:lnTo>
                    <a:pt x="10759" y="2738"/>
                  </a:lnTo>
                  <a:lnTo>
                    <a:pt x="9718" y="3376"/>
                  </a:lnTo>
                  <a:lnTo>
                    <a:pt x="8677" y="4107"/>
                  </a:lnTo>
                  <a:lnTo>
                    <a:pt x="7722" y="4745"/>
                  </a:lnTo>
                  <a:lnTo>
                    <a:pt x="7028" y="5202"/>
                  </a:lnTo>
                  <a:lnTo>
                    <a:pt x="6594" y="5567"/>
                  </a:lnTo>
                  <a:lnTo>
                    <a:pt x="5900" y="6297"/>
                  </a:lnTo>
                  <a:lnTo>
                    <a:pt x="5466" y="6844"/>
                  </a:lnTo>
                  <a:lnTo>
                    <a:pt x="4946" y="7483"/>
                  </a:lnTo>
                  <a:lnTo>
                    <a:pt x="4512" y="8030"/>
                  </a:lnTo>
                  <a:lnTo>
                    <a:pt x="4165" y="8487"/>
                  </a:lnTo>
                  <a:lnTo>
                    <a:pt x="3818" y="8943"/>
                  </a:lnTo>
                  <a:lnTo>
                    <a:pt x="2516" y="10859"/>
                  </a:lnTo>
                  <a:lnTo>
                    <a:pt x="2082" y="10494"/>
                  </a:lnTo>
                  <a:lnTo>
                    <a:pt x="1475" y="9491"/>
                  </a:lnTo>
                  <a:lnTo>
                    <a:pt x="1041" y="7392"/>
                  </a:lnTo>
                  <a:lnTo>
                    <a:pt x="0" y="5202"/>
                  </a:lnTo>
                  <a:lnTo>
                    <a:pt x="347" y="5475"/>
                  </a:lnTo>
                  <a:lnTo>
                    <a:pt x="1215" y="6023"/>
                  </a:lnTo>
                  <a:lnTo>
                    <a:pt x="2169" y="6570"/>
                  </a:lnTo>
                  <a:lnTo>
                    <a:pt x="2863" y="6662"/>
                  </a:lnTo>
                  <a:lnTo>
                    <a:pt x="3558" y="6114"/>
                  </a:lnTo>
                  <a:lnTo>
                    <a:pt x="4078" y="5658"/>
                  </a:lnTo>
                  <a:lnTo>
                    <a:pt x="4599" y="5110"/>
                  </a:lnTo>
                  <a:lnTo>
                    <a:pt x="5119" y="4745"/>
                  </a:lnTo>
                  <a:lnTo>
                    <a:pt x="5553" y="4289"/>
                  </a:lnTo>
                  <a:lnTo>
                    <a:pt x="5900" y="3924"/>
                  </a:lnTo>
                  <a:lnTo>
                    <a:pt x="6855" y="1643"/>
                  </a:lnTo>
                  <a:lnTo>
                    <a:pt x="9545" y="1004"/>
                  </a:lnTo>
                  <a:lnTo>
                    <a:pt x="11974" y="0"/>
                  </a:lnTo>
                  <a:lnTo>
                    <a:pt x="13276" y="639"/>
                  </a:lnTo>
                  <a:lnTo>
                    <a:pt x="12408" y="1643"/>
                  </a:lnTo>
                  <a:lnTo>
                    <a:pt x="12408" y="1643"/>
                  </a:lnTo>
                </a:path>
              </a:pathLst>
            </a:custGeom>
            <a:solidFill>
              <a:srgbClr val="C7695C"/>
            </a:solidFill>
            <a:ln>
              <a:noFill/>
            </a:ln>
          </p:spPr>
          <p:txBody>
            <a:bodyPr lIns="91425" tIns="91425" rIns="91425" bIns="91425" anchor="ctr" anchorCtr="0">
              <a:spAutoFit/>
            </a:bodyPr>
            <a:lstStyle/>
            <a:p>
              <a:pPr>
                <a:spcBef>
                  <a:spcPts val="0"/>
                </a:spcBef>
                <a:buNone/>
              </a:pPr>
              <a:endParaRPr/>
            </a:p>
          </p:txBody>
        </p:sp>
        <p:sp>
          <p:nvSpPr>
            <p:cNvPr id="379" name="Shape 379"/>
            <p:cNvSpPr/>
            <p:nvPr/>
          </p:nvSpPr>
          <p:spPr>
            <a:xfrm>
              <a:off x="1898025" y="828125"/>
              <a:ext cx="71625" cy="54775"/>
            </a:xfrm>
            <a:custGeom>
              <a:avLst/>
              <a:gdLst/>
              <a:ahLst/>
              <a:cxnLst/>
              <a:rect l="0" t="0" r="0" b="0"/>
              <a:pathLst>
                <a:path w="2865" h="2191" extrusionOk="0">
                  <a:moveTo>
                    <a:pt x="608" y="0"/>
                  </a:moveTo>
                  <a:lnTo>
                    <a:pt x="869" y="1096"/>
                  </a:lnTo>
                  <a:lnTo>
                    <a:pt x="1736" y="1278"/>
                  </a:lnTo>
                  <a:lnTo>
                    <a:pt x="2864" y="822"/>
                  </a:lnTo>
                  <a:lnTo>
                    <a:pt x="2777" y="1004"/>
                  </a:lnTo>
                  <a:lnTo>
                    <a:pt x="2344" y="1461"/>
                  </a:lnTo>
                  <a:lnTo>
                    <a:pt x="1910" y="1917"/>
                  </a:lnTo>
                  <a:lnTo>
                    <a:pt x="1563" y="2191"/>
                  </a:lnTo>
                  <a:lnTo>
                    <a:pt x="261" y="1826"/>
                  </a:lnTo>
                  <a:lnTo>
                    <a:pt x="1" y="639"/>
                  </a:lnTo>
                  <a:lnTo>
                    <a:pt x="608" y="0"/>
                  </a:lnTo>
                  <a:lnTo>
                    <a:pt x="608" y="0"/>
                  </a:lnTo>
                </a:path>
              </a:pathLst>
            </a:custGeom>
            <a:solidFill>
              <a:srgbClr val="C7695C"/>
            </a:solidFill>
            <a:ln>
              <a:noFill/>
            </a:ln>
          </p:spPr>
          <p:txBody>
            <a:bodyPr lIns="91425" tIns="91425" rIns="91425" bIns="91425" anchor="ctr" anchorCtr="0">
              <a:spAutoFit/>
            </a:bodyPr>
            <a:lstStyle/>
            <a:p>
              <a:pPr>
                <a:spcBef>
                  <a:spcPts val="0"/>
                </a:spcBef>
                <a:buNone/>
              </a:pPr>
              <a:endParaRPr/>
            </a:p>
          </p:txBody>
        </p:sp>
        <p:sp>
          <p:nvSpPr>
            <p:cNvPr id="380" name="Shape 380"/>
            <p:cNvSpPr/>
            <p:nvPr/>
          </p:nvSpPr>
          <p:spPr>
            <a:xfrm>
              <a:off x="1268975" y="777925"/>
              <a:ext cx="86775" cy="305750"/>
            </a:xfrm>
            <a:custGeom>
              <a:avLst/>
              <a:gdLst/>
              <a:ahLst/>
              <a:cxnLst/>
              <a:rect l="0" t="0" r="0" b="0"/>
              <a:pathLst>
                <a:path w="3471" h="12230" extrusionOk="0">
                  <a:moveTo>
                    <a:pt x="694" y="1"/>
                  </a:moveTo>
                  <a:lnTo>
                    <a:pt x="0" y="913"/>
                  </a:lnTo>
                  <a:lnTo>
                    <a:pt x="955" y="4929"/>
                  </a:lnTo>
                  <a:lnTo>
                    <a:pt x="1562" y="7666"/>
                  </a:lnTo>
                  <a:lnTo>
                    <a:pt x="2256" y="10495"/>
                  </a:lnTo>
                  <a:lnTo>
                    <a:pt x="3297" y="12229"/>
                  </a:lnTo>
                  <a:lnTo>
                    <a:pt x="3124" y="8944"/>
                  </a:lnTo>
                  <a:lnTo>
                    <a:pt x="2950" y="7940"/>
                  </a:lnTo>
                  <a:lnTo>
                    <a:pt x="2690" y="6206"/>
                  </a:lnTo>
                  <a:lnTo>
                    <a:pt x="2864" y="5476"/>
                  </a:lnTo>
                  <a:lnTo>
                    <a:pt x="3037" y="4929"/>
                  </a:lnTo>
                  <a:lnTo>
                    <a:pt x="3471" y="4016"/>
                  </a:lnTo>
                  <a:lnTo>
                    <a:pt x="3384" y="2921"/>
                  </a:lnTo>
                  <a:lnTo>
                    <a:pt x="3211" y="2282"/>
                  </a:lnTo>
                  <a:lnTo>
                    <a:pt x="3037" y="2100"/>
                  </a:lnTo>
                  <a:lnTo>
                    <a:pt x="2516" y="1552"/>
                  </a:lnTo>
                  <a:lnTo>
                    <a:pt x="1909" y="1005"/>
                  </a:lnTo>
                  <a:lnTo>
                    <a:pt x="1562" y="731"/>
                  </a:lnTo>
                  <a:lnTo>
                    <a:pt x="955" y="275"/>
                  </a:lnTo>
                  <a:lnTo>
                    <a:pt x="694" y="1"/>
                  </a:lnTo>
                  <a:lnTo>
                    <a:pt x="694" y="1"/>
                  </a:lnTo>
                </a:path>
              </a:pathLst>
            </a:custGeom>
            <a:solidFill>
              <a:srgbClr val="FFD6C9"/>
            </a:solidFill>
            <a:ln>
              <a:noFill/>
            </a:ln>
          </p:spPr>
          <p:txBody>
            <a:bodyPr lIns="91425" tIns="91425" rIns="91425" bIns="91425" anchor="ctr" anchorCtr="0">
              <a:spAutoFit/>
            </a:bodyPr>
            <a:lstStyle/>
            <a:p>
              <a:pPr>
                <a:spcBef>
                  <a:spcPts val="0"/>
                </a:spcBef>
                <a:buNone/>
              </a:pPr>
              <a:endParaRPr/>
            </a:p>
          </p:txBody>
        </p:sp>
        <p:sp>
          <p:nvSpPr>
            <p:cNvPr id="381" name="Shape 381"/>
            <p:cNvSpPr/>
            <p:nvPr/>
          </p:nvSpPr>
          <p:spPr>
            <a:xfrm>
              <a:off x="1403450" y="732300"/>
              <a:ext cx="130175" cy="253275"/>
            </a:xfrm>
            <a:custGeom>
              <a:avLst/>
              <a:gdLst/>
              <a:ahLst/>
              <a:cxnLst/>
              <a:rect l="0" t="0" r="0" b="0"/>
              <a:pathLst>
                <a:path w="5207" h="10131" extrusionOk="0">
                  <a:moveTo>
                    <a:pt x="5033" y="9218"/>
                  </a:moveTo>
                  <a:lnTo>
                    <a:pt x="4339" y="8852"/>
                  </a:lnTo>
                  <a:lnTo>
                    <a:pt x="3472" y="8579"/>
                  </a:lnTo>
                  <a:lnTo>
                    <a:pt x="2517" y="8761"/>
                  </a:lnTo>
                  <a:lnTo>
                    <a:pt x="1996" y="9400"/>
                  </a:lnTo>
                  <a:lnTo>
                    <a:pt x="1563" y="9856"/>
                  </a:lnTo>
                  <a:lnTo>
                    <a:pt x="955" y="10130"/>
                  </a:lnTo>
                  <a:lnTo>
                    <a:pt x="1" y="9856"/>
                  </a:lnTo>
                  <a:lnTo>
                    <a:pt x="1476" y="8579"/>
                  </a:lnTo>
                  <a:lnTo>
                    <a:pt x="1302" y="6845"/>
                  </a:lnTo>
                  <a:lnTo>
                    <a:pt x="1129" y="6115"/>
                  </a:lnTo>
                  <a:lnTo>
                    <a:pt x="1302" y="5020"/>
                  </a:lnTo>
                  <a:lnTo>
                    <a:pt x="1649" y="3560"/>
                  </a:lnTo>
                  <a:lnTo>
                    <a:pt x="1823" y="1"/>
                  </a:lnTo>
                  <a:lnTo>
                    <a:pt x="3038" y="1826"/>
                  </a:lnTo>
                  <a:lnTo>
                    <a:pt x="3298" y="2921"/>
                  </a:lnTo>
                  <a:lnTo>
                    <a:pt x="3645" y="4929"/>
                  </a:lnTo>
                  <a:lnTo>
                    <a:pt x="3558" y="6297"/>
                  </a:lnTo>
                  <a:lnTo>
                    <a:pt x="3385" y="6845"/>
                  </a:lnTo>
                  <a:lnTo>
                    <a:pt x="4166" y="6571"/>
                  </a:lnTo>
                  <a:lnTo>
                    <a:pt x="4947" y="7210"/>
                  </a:lnTo>
                  <a:lnTo>
                    <a:pt x="5207" y="8761"/>
                  </a:lnTo>
                  <a:lnTo>
                    <a:pt x="5033" y="9218"/>
                  </a:lnTo>
                  <a:lnTo>
                    <a:pt x="5033" y="9218"/>
                  </a:lnTo>
                </a:path>
              </a:pathLst>
            </a:custGeom>
            <a:solidFill>
              <a:srgbClr val="C7695C"/>
            </a:solidFill>
            <a:ln>
              <a:noFill/>
            </a:ln>
          </p:spPr>
          <p:txBody>
            <a:bodyPr lIns="91425" tIns="91425" rIns="91425" bIns="91425" anchor="ctr" anchorCtr="0">
              <a:spAutoFit/>
            </a:bodyPr>
            <a:lstStyle/>
            <a:p>
              <a:pPr>
                <a:spcBef>
                  <a:spcPts val="0"/>
                </a:spcBef>
                <a:buNone/>
              </a:pPr>
              <a:endParaRPr/>
            </a:p>
          </p:txBody>
        </p:sp>
        <p:sp>
          <p:nvSpPr>
            <p:cNvPr id="382" name="Shape 382"/>
            <p:cNvSpPr/>
            <p:nvPr/>
          </p:nvSpPr>
          <p:spPr>
            <a:xfrm>
              <a:off x="1613875" y="305700"/>
              <a:ext cx="145350" cy="419800"/>
            </a:xfrm>
            <a:custGeom>
              <a:avLst/>
              <a:gdLst/>
              <a:ahLst/>
              <a:cxnLst/>
              <a:rect l="0" t="0" r="0" b="0"/>
              <a:pathLst>
                <a:path w="5814" h="16792" extrusionOk="0">
                  <a:moveTo>
                    <a:pt x="5293" y="3285"/>
                  </a:moveTo>
                  <a:lnTo>
                    <a:pt x="5467" y="8122"/>
                  </a:lnTo>
                  <a:lnTo>
                    <a:pt x="5120" y="9764"/>
                  </a:lnTo>
                  <a:lnTo>
                    <a:pt x="4859" y="10677"/>
                  </a:lnTo>
                  <a:lnTo>
                    <a:pt x="4512" y="11681"/>
                  </a:lnTo>
                  <a:lnTo>
                    <a:pt x="3905" y="13232"/>
                  </a:lnTo>
                  <a:lnTo>
                    <a:pt x="3731" y="13871"/>
                  </a:lnTo>
                  <a:lnTo>
                    <a:pt x="3905" y="16791"/>
                  </a:lnTo>
                  <a:lnTo>
                    <a:pt x="1909" y="15331"/>
                  </a:lnTo>
                  <a:lnTo>
                    <a:pt x="0" y="14327"/>
                  </a:lnTo>
                  <a:lnTo>
                    <a:pt x="347" y="13962"/>
                  </a:lnTo>
                  <a:lnTo>
                    <a:pt x="781" y="13415"/>
                  </a:lnTo>
                  <a:lnTo>
                    <a:pt x="1302" y="12867"/>
                  </a:lnTo>
                  <a:lnTo>
                    <a:pt x="1822" y="12137"/>
                  </a:lnTo>
                  <a:lnTo>
                    <a:pt x="2343" y="11407"/>
                  </a:lnTo>
                  <a:lnTo>
                    <a:pt x="3124" y="9947"/>
                  </a:lnTo>
                  <a:lnTo>
                    <a:pt x="3731" y="6479"/>
                  </a:lnTo>
                  <a:lnTo>
                    <a:pt x="3818" y="4563"/>
                  </a:lnTo>
                  <a:lnTo>
                    <a:pt x="3297" y="2920"/>
                  </a:lnTo>
                  <a:lnTo>
                    <a:pt x="1822" y="0"/>
                  </a:lnTo>
                  <a:lnTo>
                    <a:pt x="4773" y="1551"/>
                  </a:lnTo>
                  <a:lnTo>
                    <a:pt x="5814" y="2647"/>
                  </a:lnTo>
                  <a:lnTo>
                    <a:pt x="5293" y="3285"/>
                  </a:lnTo>
                  <a:lnTo>
                    <a:pt x="5293" y="3285"/>
                  </a:lnTo>
                </a:path>
              </a:pathLst>
            </a:custGeom>
            <a:solidFill>
              <a:srgbClr val="C7695C"/>
            </a:solidFill>
            <a:ln>
              <a:noFill/>
            </a:ln>
          </p:spPr>
          <p:txBody>
            <a:bodyPr lIns="91425" tIns="91425" rIns="91425" bIns="91425" anchor="ctr" anchorCtr="0">
              <a:spAutoFit/>
            </a:bodyPr>
            <a:lstStyle/>
            <a:p>
              <a:pPr>
                <a:spcBef>
                  <a:spcPts val="0"/>
                </a:spcBef>
                <a:buNone/>
              </a:pPr>
              <a:endParaRPr/>
            </a:p>
          </p:txBody>
        </p:sp>
        <p:sp>
          <p:nvSpPr>
            <p:cNvPr id="383" name="Shape 383"/>
            <p:cNvSpPr/>
            <p:nvPr/>
          </p:nvSpPr>
          <p:spPr>
            <a:xfrm>
              <a:off x="1277650" y="789350"/>
              <a:ext cx="78100" cy="86700"/>
            </a:xfrm>
            <a:custGeom>
              <a:avLst/>
              <a:gdLst/>
              <a:ahLst/>
              <a:cxnLst/>
              <a:rect l="0" t="0" r="0" b="0"/>
              <a:pathLst>
                <a:path w="3124" h="3468" extrusionOk="0">
                  <a:moveTo>
                    <a:pt x="1909" y="456"/>
                  </a:moveTo>
                  <a:lnTo>
                    <a:pt x="1042" y="0"/>
                  </a:lnTo>
                  <a:lnTo>
                    <a:pt x="434" y="91"/>
                  </a:lnTo>
                  <a:lnTo>
                    <a:pt x="87" y="821"/>
                  </a:lnTo>
                  <a:lnTo>
                    <a:pt x="0" y="1369"/>
                  </a:lnTo>
                  <a:lnTo>
                    <a:pt x="434" y="2829"/>
                  </a:lnTo>
                  <a:lnTo>
                    <a:pt x="1215" y="3468"/>
                  </a:lnTo>
                  <a:lnTo>
                    <a:pt x="1389" y="2920"/>
                  </a:lnTo>
                  <a:lnTo>
                    <a:pt x="955" y="1460"/>
                  </a:lnTo>
                  <a:lnTo>
                    <a:pt x="1996" y="2190"/>
                  </a:lnTo>
                  <a:lnTo>
                    <a:pt x="3124" y="2190"/>
                  </a:lnTo>
                  <a:lnTo>
                    <a:pt x="2864" y="1460"/>
                  </a:lnTo>
                  <a:lnTo>
                    <a:pt x="2430" y="1186"/>
                  </a:lnTo>
                  <a:lnTo>
                    <a:pt x="2864" y="730"/>
                  </a:lnTo>
                  <a:lnTo>
                    <a:pt x="1909" y="456"/>
                  </a:lnTo>
                  <a:lnTo>
                    <a:pt x="1909" y="456"/>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84" name="Shape 384"/>
            <p:cNvSpPr/>
            <p:nvPr/>
          </p:nvSpPr>
          <p:spPr>
            <a:xfrm>
              <a:off x="1924075" y="650175"/>
              <a:ext cx="106300" cy="162000"/>
            </a:xfrm>
            <a:custGeom>
              <a:avLst/>
              <a:gdLst/>
              <a:ahLst/>
              <a:cxnLst/>
              <a:rect l="0" t="0" r="0" b="0"/>
              <a:pathLst>
                <a:path w="4252" h="6480" extrusionOk="0">
                  <a:moveTo>
                    <a:pt x="868" y="3286"/>
                  </a:moveTo>
                  <a:lnTo>
                    <a:pt x="1215" y="2282"/>
                  </a:lnTo>
                  <a:lnTo>
                    <a:pt x="2256" y="2647"/>
                  </a:lnTo>
                  <a:lnTo>
                    <a:pt x="2343" y="1461"/>
                  </a:lnTo>
                  <a:lnTo>
                    <a:pt x="2950" y="1734"/>
                  </a:lnTo>
                  <a:lnTo>
                    <a:pt x="3297" y="2282"/>
                  </a:lnTo>
                  <a:lnTo>
                    <a:pt x="3124" y="3377"/>
                  </a:lnTo>
                  <a:lnTo>
                    <a:pt x="3037" y="5020"/>
                  </a:lnTo>
                  <a:lnTo>
                    <a:pt x="2863" y="5932"/>
                  </a:lnTo>
                  <a:lnTo>
                    <a:pt x="2690" y="6480"/>
                  </a:lnTo>
                  <a:lnTo>
                    <a:pt x="3558" y="5476"/>
                  </a:lnTo>
                  <a:lnTo>
                    <a:pt x="4165" y="4107"/>
                  </a:lnTo>
                  <a:lnTo>
                    <a:pt x="4252" y="2373"/>
                  </a:lnTo>
                  <a:lnTo>
                    <a:pt x="3905" y="457"/>
                  </a:lnTo>
                  <a:lnTo>
                    <a:pt x="3644" y="274"/>
                  </a:lnTo>
                  <a:lnTo>
                    <a:pt x="3037" y="1"/>
                  </a:lnTo>
                  <a:lnTo>
                    <a:pt x="1735" y="274"/>
                  </a:lnTo>
                  <a:lnTo>
                    <a:pt x="694" y="457"/>
                  </a:lnTo>
                  <a:lnTo>
                    <a:pt x="0" y="2282"/>
                  </a:lnTo>
                  <a:lnTo>
                    <a:pt x="868" y="3286"/>
                  </a:lnTo>
                  <a:lnTo>
                    <a:pt x="868" y="3286"/>
                  </a:lnTo>
                </a:path>
              </a:pathLst>
            </a:custGeom>
            <a:solidFill>
              <a:srgbClr val="C7695C"/>
            </a:solidFill>
            <a:ln>
              <a:noFill/>
            </a:ln>
          </p:spPr>
          <p:txBody>
            <a:bodyPr lIns="91425" tIns="91425" rIns="91425" bIns="91425" anchor="ctr" anchorCtr="0">
              <a:spAutoFit/>
            </a:bodyPr>
            <a:lstStyle/>
            <a:p>
              <a:pPr>
                <a:spcBef>
                  <a:spcPts val="0"/>
                </a:spcBef>
                <a:buNone/>
              </a:pPr>
              <a:endParaRPr/>
            </a:p>
          </p:txBody>
        </p:sp>
        <p:sp>
          <p:nvSpPr>
            <p:cNvPr id="385" name="Shape 385"/>
            <p:cNvSpPr/>
            <p:nvPr/>
          </p:nvSpPr>
          <p:spPr>
            <a:xfrm>
              <a:off x="1295000" y="725475"/>
              <a:ext cx="93300" cy="47925"/>
            </a:xfrm>
            <a:custGeom>
              <a:avLst/>
              <a:gdLst/>
              <a:ahLst/>
              <a:cxnLst/>
              <a:rect l="0" t="0" r="0" b="0"/>
              <a:pathLst>
                <a:path w="3732" h="1917" extrusionOk="0">
                  <a:moveTo>
                    <a:pt x="0" y="730"/>
                  </a:moveTo>
                  <a:lnTo>
                    <a:pt x="348" y="183"/>
                  </a:lnTo>
                  <a:lnTo>
                    <a:pt x="2603" y="0"/>
                  </a:lnTo>
                  <a:lnTo>
                    <a:pt x="3731" y="821"/>
                  </a:lnTo>
                  <a:lnTo>
                    <a:pt x="3731" y="1916"/>
                  </a:lnTo>
                  <a:lnTo>
                    <a:pt x="3037" y="1916"/>
                  </a:lnTo>
                  <a:lnTo>
                    <a:pt x="1736" y="1369"/>
                  </a:lnTo>
                  <a:lnTo>
                    <a:pt x="0" y="730"/>
                  </a:lnTo>
                  <a:lnTo>
                    <a:pt x="0" y="730"/>
                  </a:lnTo>
                </a:path>
              </a:pathLst>
            </a:custGeom>
            <a:solidFill>
              <a:srgbClr val="E08477"/>
            </a:solidFill>
            <a:ln>
              <a:noFill/>
            </a:ln>
          </p:spPr>
          <p:txBody>
            <a:bodyPr lIns="91425" tIns="91425" rIns="91425" bIns="91425" anchor="ctr" anchorCtr="0">
              <a:spAutoFit/>
            </a:bodyPr>
            <a:lstStyle/>
            <a:p>
              <a:pPr>
                <a:spcBef>
                  <a:spcPts val="0"/>
                </a:spcBef>
                <a:buNone/>
              </a:pPr>
              <a:endParaRPr/>
            </a:p>
          </p:txBody>
        </p:sp>
        <p:sp>
          <p:nvSpPr>
            <p:cNvPr id="386" name="Shape 386"/>
            <p:cNvSpPr/>
            <p:nvPr/>
          </p:nvSpPr>
          <p:spPr>
            <a:xfrm>
              <a:off x="1475050" y="401500"/>
              <a:ext cx="45575" cy="107250"/>
            </a:xfrm>
            <a:custGeom>
              <a:avLst/>
              <a:gdLst/>
              <a:ahLst/>
              <a:cxnLst/>
              <a:rect l="0" t="0" r="0" b="0"/>
              <a:pathLst>
                <a:path w="1823" h="4290" extrusionOk="0">
                  <a:moveTo>
                    <a:pt x="781" y="1"/>
                  </a:moveTo>
                  <a:lnTo>
                    <a:pt x="1302" y="275"/>
                  </a:lnTo>
                  <a:lnTo>
                    <a:pt x="1822" y="822"/>
                  </a:lnTo>
                  <a:lnTo>
                    <a:pt x="1562" y="1917"/>
                  </a:lnTo>
                  <a:lnTo>
                    <a:pt x="1302" y="2647"/>
                  </a:lnTo>
                  <a:lnTo>
                    <a:pt x="0" y="4290"/>
                  </a:lnTo>
                  <a:lnTo>
                    <a:pt x="347" y="2100"/>
                  </a:lnTo>
                  <a:lnTo>
                    <a:pt x="260" y="548"/>
                  </a:lnTo>
                  <a:lnTo>
                    <a:pt x="781" y="1"/>
                  </a:lnTo>
                  <a:lnTo>
                    <a:pt x="781" y="1"/>
                  </a:lnTo>
                </a:path>
              </a:pathLst>
            </a:custGeom>
            <a:solidFill>
              <a:srgbClr val="FFD6C9"/>
            </a:solidFill>
            <a:ln>
              <a:noFill/>
            </a:ln>
          </p:spPr>
          <p:txBody>
            <a:bodyPr lIns="91425" tIns="91425" rIns="91425" bIns="91425" anchor="ctr" anchorCtr="0">
              <a:spAutoFit/>
            </a:bodyPr>
            <a:lstStyle/>
            <a:p>
              <a:pPr>
                <a:spcBef>
                  <a:spcPts val="0"/>
                </a:spcBef>
                <a:buNone/>
              </a:pPr>
              <a:endParaRPr/>
            </a:p>
          </p:txBody>
        </p:sp>
        <p:sp>
          <p:nvSpPr>
            <p:cNvPr id="387" name="Shape 387"/>
            <p:cNvSpPr/>
            <p:nvPr/>
          </p:nvSpPr>
          <p:spPr>
            <a:xfrm>
              <a:off x="1522775" y="1088200"/>
              <a:ext cx="108475" cy="136900"/>
            </a:xfrm>
            <a:custGeom>
              <a:avLst/>
              <a:gdLst/>
              <a:ahLst/>
              <a:cxnLst/>
              <a:rect l="0" t="0" r="0" b="0"/>
              <a:pathLst>
                <a:path w="4339" h="5476" extrusionOk="0">
                  <a:moveTo>
                    <a:pt x="3384" y="366"/>
                  </a:moveTo>
                  <a:lnTo>
                    <a:pt x="4078" y="1369"/>
                  </a:lnTo>
                  <a:lnTo>
                    <a:pt x="4338" y="3468"/>
                  </a:lnTo>
                  <a:lnTo>
                    <a:pt x="2516" y="5476"/>
                  </a:lnTo>
                  <a:lnTo>
                    <a:pt x="2690" y="3924"/>
                  </a:lnTo>
                  <a:lnTo>
                    <a:pt x="0" y="2647"/>
                  </a:lnTo>
                  <a:lnTo>
                    <a:pt x="2256" y="1552"/>
                  </a:lnTo>
                  <a:lnTo>
                    <a:pt x="2343" y="457"/>
                  </a:lnTo>
                  <a:lnTo>
                    <a:pt x="2256" y="1"/>
                  </a:lnTo>
                  <a:lnTo>
                    <a:pt x="3384" y="366"/>
                  </a:lnTo>
                  <a:lnTo>
                    <a:pt x="3384" y="366"/>
                  </a:lnTo>
                </a:path>
              </a:pathLst>
            </a:custGeom>
            <a:solidFill>
              <a:srgbClr val="C7695C"/>
            </a:solidFill>
            <a:ln>
              <a:noFill/>
            </a:ln>
          </p:spPr>
          <p:txBody>
            <a:bodyPr lIns="91425" tIns="91425" rIns="91425" bIns="91425" anchor="ctr" anchorCtr="0">
              <a:spAutoFit/>
            </a:bodyPr>
            <a:lstStyle/>
            <a:p>
              <a:pPr>
                <a:spcBef>
                  <a:spcPts val="0"/>
                </a:spcBef>
                <a:buNone/>
              </a:pPr>
              <a:endParaRPr/>
            </a:p>
          </p:txBody>
        </p:sp>
        <p:sp>
          <p:nvSpPr>
            <p:cNvPr id="388" name="Shape 388"/>
            <p:cNvSpPr/>
            <p:nvPr/>
          </p:nvSpPr>
          <p:spPr>
            <a:xfrm>
              <a:off x="1258125" y="371850"/>
              <a:ext cx="236475" cy="289750"/>
            </a:xfrm>
            <a:custGeom>
              <a:avLst/>
              <a:gdLst/>
              <a:ahLst/>
              <a:cxnLst/>
              <a:rect l="0" t="0" r="0" b="0"/>
              <a:pathLst>
                <a:path w="9459" h="11590" extrusionOk="0">
                  <a:moveTo>
                    <a:pt x="7983" y="639"/>
                  </a:moveTo>
                  <a:lnTo>
                    <a:pt x="5554" y="1"/>
                  </a:lnTo>
                  <a:lnTo>
                    <a:pt x="4859" y="548"/>
                  </a:lnTo>
                  <a:lnTo>
                    <a:pt x="4165" y="1096"/>
                  </a:lnTo>
                  <a:lnTo>
                    <a:pt x="3384" y="1826"/>
                  </a:lnTo>
                  <a:lnTo>
                    <a:pt x="2603" y="2464"/>
                  </a:lnTo>
                  <a:lnTo>
                    <a:pt x="1823" y="3103"/>
                  </a:lnTo>
                  <a:lnTo>
                    <a:pt x="1042" y="3924"/>
                  </a:lnTo>
                  <a:lnTo>
                    <a:pt x="781" y="6480"/>
                  </a:lnTo>
                  <a:lnTo>
                    <a:pt x="781" y="8670"/>
                  </a:lnTo>
                  <a:lnTo>
                    <a:pt x="608" y="9765"/>
                  </a:lnTo>
                  <a:lnTo>
                    <a:pt x="0" y="11134"/>
                  </a:lnTo>
                  <a:lnTo>
                    <a:pt x="2430" y="11590"/>
                  </a:lnTo>
                  <a:lnTo>
                    <a:pt x="3211" y="11134"/>
                  </a:lnTo>
                  <a:lnTo>
                    <a:pt x="4165" y="10404"/>
                  </a:lnTo>
                  <a:lnTo>
                    <a:pt x="5814" y="10860"/>
                  </a:lnTo>
                  <a:lnTo>
                    <a:pt x="7896" y="11042"/>
                  </a:lnTo>
                  <a:lnTo>
                    <a:pt x="8590" y="9856"/>
                  </a:lnTo>
                  <a:lnTo>
                    <a:pt x="8851" y="8943"/>
                  </a:lnTo>
                  <a:lnTo>
                    <a:pt x="9198" y="8213"/>
                  </a:lnTo>
                  <a:lnTo>
                    <a:pt x="9458" y="7301"/>
                  </a:lnTo>
                  <a:lnTo>
                    <a:pt x="9024" y="6662"/>
                  </a:lnTo>
                  <a:lnTo>
                    <a:pt x="8764" y="6388"/>
                  </a:lnTo>
                  <a:lnTo>
                    <a:pt x="8417" y="4107"/>
                  </a:lnTo>
                  <a:lnTo>
                    <a:pt x="8590" y="3833"/>
                  </a:lnTo>
                  <a:lnTo>
                    <a:pt x="8851" y="3103"/>
                  </a:lnTo>
                  <a:lnTo>
                    <a:pt x="9111" y="1643"/>
                  </a:lnTo>
                  <a:lnTo>
                    <a:pt x="8764" y="1278"/>
                  </a:lnTo>
                  <a:lnTo>
                    <a:pt x="8417" y="913"/>
                  </a:lnTo>
                  <a:lnTo>
                    <a:pt x="7983" y="639"/>
                  </a:lnTo>
                  <a:lnTo>
                    <a:pt x="7983" y="639"/>
                  </a:lnTo>
                </a:path>
              </a:pathLst>
            </a:custGeom>
            <a:solidFill>
              <a:srgbClr val="FFD6C9"/>
            </a:solidFill>
            <a:ln>
              <a:noFill/>
            </a:ln>
          </p:spPr>
          <p:txBody>
            <a:bodyPr lIns="91425" tIns="91425" rIns="91425" bIns="91425" anchor="ctr" anchorCtr="0">
              <a:spAutoFit/>
            </a:bodyPr>
            <a:lstStyle/>
            <a:p>
              <a:pPr>
                <a:spcBef>
                  <a:spcPts val="0"/>
                </a:spcBef>
                <a:buNone/>
              </a:pPr>
              <a:endParaRPr/>
            </a:p>
          </p:txBody>
        </p:sp>
        <p:sp>
          <p:nvSpPr>
            <p:cNvPr id="389" name="Shape 389"/>
            <p:cNvSpPr/>
            <p:nvPr/>
          </p:nvSpPr>
          <p:spPr>
            <a:xfrm>
              <a:off x="1310175" y="581725"/>
              <a:ext cx="173575" cy="52500"/>
            </a:xfrm>
            <a:custGeom>
              <a:avLst/>
              <a:gdLst/>
              <a:ahLst/>
              <a:cxnLst/>
              <a:rect l="0" t="0" r="0" b="0"/>
              <a:pathLst>
                <a:path w="6943" h="2100" extrusionOk="0">
                  <a:moveTo>
                    <a:pt x="6942" y="914"/>
                  </a:moveTo>
                  <a:lnTo>
                    <a:pt x="6422" y="1917"/>
                  </a:lnTo>
                  <a:lnTo>
                    <a:pt x="3038" y="2100"/>
                  </a:lnTo>
                  <a:lnTo>
                    <a:pt x="782" y="1644"/>
                  </a:lnTo>
                  <a:lnTo>
                    <a:pt x="1" y="548"/>
                  </a:lnTo>
                  <a:lnTo>
                    <a:pt x="174" y="92"/>
                  </a:lnTo>
                  <a:lnTo>
                    <a:pt x="435" y="1"/>
                  </a:lnTo>
                  <a:lnTo>
                    <a:pt x="955" y="183"/>
                  </a:lnTo>
                  <a:lnTo>
                    <a:pt x="3992" y="914"/>
                  </a:lnTo>
                  <a:lnTo>
                    <a:pt x="6942" y="914"/>
                  </a:lnTo>
                  <a:lnTo>
                    <a:pt x="6942" y="914"/>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90" name="Shape 390"/>
            <p:cNvSpPr/>
            <p:nvPr/>
          </p:nvSpPr>
          <p:spPr>
            <a:xfrm>
              <a:off x="1442500" y="912525"/>
              <a:ext cx="182250" cy="171150"/>
            </a:xfrm>
            <a:custGeom>
              <a:avLst/>
              <a:gdLst/>
              <a:ahLst/>
              <a:cxnLst/>
              <a:rect l="0" t="0" r="0" b="0"/>
              <a:pathLst>
                <a:path w="7290" h="6846" extrusionOk="0">
                  <a:moveTo>
                    <a:pt x="1" y="3195"/>
                  </a:moveTo>
                  <a:lnTo>
                    <a:pt x="868" y="3560"/>
                  </a:lnTo>
                  <a:lnTo>
                    <a:pt x="1736" y="4381"/>
                  </a:lnTo>
                  <a:lnTo>
                    <a:pt x="1910" y="4837"/>
                  </a:lnTo>
                  <a:lnTo>
                    <a:pt x="2257" y="5202"/>
                  </a:lnTo>
                  <a:lnTo>
                    <a:pt x="2777" y="5567"/>
                  </a:lnTo>
                  <a:lnTo>
                    <a:pt x="6421" y="6480"/>
                  </a:lnTo>
                  <a:lnTo>
                    <a:pt x="7289" y="6845"/>
                  </a:lnTo>
                  <a:lnTo>
                    <a:pt x="7202" y="5111"/>
                  </a:lnTo>
                  <a:lnTo>
                    <a:pt x="6942" y="4746"/>
                  </a:lnTo>
                  <a:lnTo>
                    <a:pt x="6595" y="4290"/>
                  </a:lnTo>
                  <a:lnTo>
                    <a:pt x="6161" y="3834"/>
                  </a:lnTo>
                  <a:lnTo>
                    <a:pt x="5814" y="3469"/>
                  </a:lnTo>
                  <a:lnTo>
                    <a:pt x="5207" y="2921"/>
                  </a:lnTo>
                  <a:lnTo>
                    <a:pt x="4860" y="2647"/>
                  </a:lnTo>
                  <a:lnTo>
                    <a:pt x="3385" y="1"/>
                  </a:lnTo>
                  <a:lnTo>
                    <a:pt x="3645" y="2191"/>
                  </a:lnTo>
                  <a:lnTo>
                    <a:pt x="3124" y="2921"/>
                  </a:lnTo>
                  <a:lnTo>
                    <a:pt x="1823" y="3012"/>
                  </a:lnTo>
                  <a:lnTo>
                    <a:pt x="1" y="3195"/>
                  </a:lnTo>
                  <a:lnTo>
                    <a:pt x="1" y="3195"/>
                  </a:lnTo>
                </a:path>
              </a:pathLst>
            </a:custGeom>
            <a:solidFill>
              <a:srgbClr val="C7695C"/>
            </a:solidFill>
            <a:ln>
              <a:noFill/>
            </a:ln>
          </p:spPr>
          <p:txBody>
            <a:bodyPr lIns="91425" tIns="91425" rIns="91425" bIns="91425" anchor="ctr" anchorCtr="0">
              <a:spAutoFit/>
            </a:bodyPr>
            <a:lstStyle/>
            <a:p>
              <a:pPr>
                <a:spcBef>
                  <a:spcPts val="0"/>
                </a:spcBef>
                <a:buNone/>
              </a:pPr>
              <a:endParaRPr/>
            </a:p>
          </p:txBody>
        </p:sp>
        <p:sp>
          <p:nvSpPr>
            <p:cNvPr id="391" name="Shape 391"/>
            <p:cNvSpPr/>
            <p:nvPr/>
          </p:nvSpPr>
          <p:spPr>
            <a:xfrm>
              <a:off x="1344900" y="369575"/>
              <a:ext cx="114975" cy="104950"/>
            </a:xfrm>
            <a:custGeom>
              <a:avLst/>
              <a:gdLst/>
              <a:ahLst/>
              <a:cxnLst/>
              <a:rect l="0" t="0" r="0" b="0"/>
              <a:pathLst>
                <a:path w="4599" h="4198" extrusionOk="0">
                  <a:moveTo>
                    <a:pt x="3644" y="0"/>
                  </a:moveTo>
                  <a:lnTo>
                    <a:pt x="1388" y="822"/>
                  </a:lnTo>
                  <a:lnTo>
                    <a:pt x="781" y="1369"/>
                  </a:lnTo>
                  <a:lnTo>
                    <a:pt x="0" y="2647"/>
                  </a:lnTo>
                  <a:lnTo>
                    <a:pt x="87" y="3285"/>
                  </a:lnTo>
                  <a:lnTo>
                    <a:pt x="347" y="3742"/>
                  </a:lnTo>
                  <a:lnTo>
                    <a:pt x="694" y="4107"/>
                  </a:lnTo>
                  <a:lnTo>
                    <a:pt x="3211" y="4198"/>
                  </a:lnTo>
                  <a:lnTo>
                    <a:pt x="4338" y="3377"/>
                  </a:lnTo>
                  <a:lnTo>
                    <a:pt x="4599" y="1643"/>
                  </a:lnTo>
                  <a:lnTo>
                    <a:pt x="4165" y="365"/>
                  </a:lnTo>
                  <a:lnTo>
                    <a:pt x="3644" y="0"/>
                  </a:lnTo>
                  <a:lnTo>
                    <a:pt x="3644" y="0"/>
                  </a:lnTo>
                </a:path>
              </a:pathLst>
            </a:custGeom>
            <a:solidFill>
              <a:srgbClr val="FFE5D9"/>
            </a:solidFill>
            <a:ln>
              <a:noFill/>
            </a:ln>
          </p:spPr>
          <p:txBody>
            <a:bodyPr lIns="91425" tIns="91425" rIns="91425" bIns="91425" anchor="ctr" anchorCtr="0">
              <a:spAutoFit/>
            </a:bodyPr>
            <a:lstStyle/>
            <a:p>
              <a:pPr>
                <a:spcBef>
                  <a:spcPts val="0"/>
                </a:spcBef>
                <a:buNone/>
              </a:pPr>
              <a:endParaRPr/>
            </a:p>
          </p:txBody>
        </p:sp>
        <p:sp>
          <p:nvSpPr>
            <p:cNvPr id="392" name="Shape 392"/>
            <p:cNvSpPr/>
            <p:nvPr/>
          </p:nvSpPr>
          <p:spPr>
            <a:xfrm>
              <a:off x="1381775" y="54750"/>
              <a:ext cx="735375" cy="2306475"/>
            </a:xfrm>
            <a:custGeom>
              <a:avLst/>
              <a:gdLst/>
              <a:ahLst/>
              <a:cxnLst/>
              <a:rect l="0" t="0" r="0" b="0"/>
              <a:pathLst>
                <a:path w="29415" h="92259" extrusionOk="0">
                  <a:moveTo>
                    <a:pt x="15011" y="365"/>
                  </a:moveTo>
                  <a:lnTo>
                    <a:pt x="15879" y="183"/>
                  </a:lnTo>
                  <a:lnTo>
                    <a:pt x="17961" y="0"/>
                  </a:lnTo>
                  <a:lnTo>
                    <a:pt x="20391" y="548"/>
                  </a:lnTo>
                  <a:lnTo>
                    <a:pt x="21519" y="1278"/>
                  </a:lnTo>
                  <a:lnTo>
                    <a:pt x="22386" y="2464"/>
                  </a:lnTo>
                  <a:lnTo>
                    <a:pt x="23167" y="3833"/>
                  </a:lnTo>
                  <a:lnTo>
                    <a:pt x="23775" y="5019"/>
                  </a:lnTo>
                  <a:lnTo>
                    <a:pt x="24382" y="6205"/>
                  </a:lnTo>
                  <a:lnTo>
                    <a:pt x="24816" y="7118"/>
                  </a:lnTo>
                  <a:lnTo>
                    <a:pt x="25423" y="8487"/>
                  </a:lnTo>
                  <a:lnTo>
                    <a:pt x="25683" y="9034"/>
                  </a:lnTo>
                  <a:lnTo>
                    <a:pt x="26117" y="10677"/>
                  </a:lnTo>
                  <a:lnTo>
                    <a:pt x="26551" y="12958"/>
                  </a:lnTo>
                  <a:lnTo>
                    <a:pt x="26725" y="14236"/>
                  </a:lnTo>
                  <a:lnTo>
                    <a:pt x="26811" y="14875"/>
                  </a:lnTo>
                  <a:lnTo>
                    <a:pt x="27245" y="15970"/>
                  </a:lnTo>
                  <a:lnTo>
                    <a:pt x="27766" y="17521"/>
                  </a:lnTo>
                  <a:lnTo>
                    <a:pt x="27679" y="18069"/>
                  </a:lnTo>
                  <a:lnTo>
                    <a:pt x="27766" y="18890"/>
                  </a:lnTo>
                  <a:lnTo>
                    <a:pt x="28026" y="20259"/>
                  </a:lnTo>
                  <a:lnTo>
                    <a:pt x="28894" y="21536"/>
                  </a:lnTo>
                  <a:lnTo>
                    <a:pt x="29414" y="23179"/>
                  </a:lnTo>
                  <a:lnTo>
                    <a:pt x="29241" y="25643"/>
                  </a:lnTo>
                  <a:lnTo>
                    <a:pt x="28807" y="26829"/>
                  </a:lnTo>
                  <a:lnTo>
                    <a:pt x="28547" y="27559"/>
                  </a:lnTo>
                  <a:lnTo>
                    <a:pt x="28200" y="28380"/>
                  </a:lnTo>
                  <a:lnTo>
                    <a:pt x="27853" y="29019"/>
                  </a:lnTo>
                  <a:lnTo>
                    <a:pt x="27592" y="29658"/>
                  </a:lnTo>
                  <a:lnTo>
                    <a:pt x="27332" y="30205"/>
                  </a:lnTo>
                  <a:lnTo>
                    <a:pt x="25770" y="34221"/>
                  </a:lnTo>
                  <a:lnTo>
                    <a:pt x="26464" y="35589"/>
                  </a:lnTo>
                  <a:lnTo>
                    <a:pt x="26117" y="38327"/>
                  </a:lnTo>
                  <a:lnTo>
                    <a:pt x="24989" y="42525"/>
                  </a:lnTo>
                  <a:lnTo>
                    <a:pt x="22733" y="46540"/>
                  </a:lnTo>
                  <a:lnTo>
                    <a:pt x="21345" y="48548"/>
                  </a:lnTo>
                  <a:lnTo>
                    <a:pt x="21432" y="50190"/>
                  </a:lnTo>
                  <a:lnTo>
                    <a:pt x="21085" y="50464"/>
                  </a:lnTo>
                  <a:lnTo>
                    <a:pt x="20391" y="50920"/>
                  </a:lnTo>
                  <a:lnTo>
                    <a:pt x="19523" y="51559"/>
                  </a:lnTo>
                  <a:lnTo>
                    <a:pt x="18829" y="52107"/>
                  </a:lnTo>
                  <a:lnTo>
                    <a:pt x="18308" y="53110"/>
                  </a:lnTo>
                  <a:lnTo>
                    <a:pt x="17701" y="54844"/>
                  </a:lnTo>
                  <a:lnTo>
                    <a:pt x="17180" y="56396"/>
                  </a:lnTo>
                  <a:lnTo>
                    <a:pt x="17007" y="57126"/>
                  </a:lnTo>
                  <a:lnTo>
                    <a:pt x="9198" y="70358"/>
                  </a:lnTo>
                  <a:lnTo>
                    <a:pt x="5293" y="77019"/>
                  </a:lnTo>
                  <a:lnTo>
                    <a:pt x="5119" y="77202"/>
                  </a:lnTo>
                  <a:lnTo>
                    <a:pt x="4772" y="77749"/>
                  </a:lnTo>
                  <a:lnTo>
                    <a:pt x="4165" y="78479"/>
                  </a:lnTo>
                  <a:lnTo>
                    <a:pt x="3818" y="78935"/>
                  </a:lnTo>
                  <a:lnTo>
                    <a:pt x="3471" y="79392"/>
                  </a:lnTo>
                  <a:lnTo>
                    <a:pt x="3211" y="79848"/>
                  </a:lnTo>
                  <a:lnTo>
                    <a:pt x="2863" y="80304"/>
                  </a:lnTo>
                  <a:lnTo>
                    <a:pt x="2256" y="81126"/>
                  </a:lnTo>
                  <a:lnTo>
                    <a:pt x="1649" y="82129"/>
                  </a:lnTo>
                  <a:lnTo>
                    <a:pt x="1302" y="85506"/>
                  </a:lnTo>
                  <a:lnTo>
                    <a:pt x="1041" y="88426"/>
                  </a:lnTo>
                  <a:lnTo>
                    <a:pt x="781" y="91985"/>
                  </a:lnTo>
                  <a:lnTo>
                    <a:pt x="347" y="92259"/>
                  </a:lnTo>
                  <a:lnTo>
                    <a:pt x="0" y="91985"/>
                  </a:lnTo>
                  <a:lnTo>
                    <a:pt x="174" y="90069"/>
                  </a:lnTo>
                  <a:lnTo>
                    <a:pt x="608" y="86510"/>
                  </a:lnTo>
                  <a:lnTo>
                    <a:pt x="1041" y="82951"/>
                  </a:lnTo>
                  <a:lnTo>
                    <a:pt x="1388" y="80943"/>
                  </a:lnTo>
                  <a:lnTo>
                    <a:pt x="1649" y="80487"/>
                  </a:lnTo>
                  <a:lnTo>
                    <a:pt x="2256" y="79666"/>
                  </a:lnTo>
                  <a:lnTo>
                    <a:pt x="2603" y="79118"/>
                  </a:lnTo>
                  <a:lnTo>
                    <a:pt x="3037" y="78570"/>
                  </a:lnTo>
                  <a:lnTo>
                    <a:pt x="3471" y="78023"/>
                  </a:lnTo>
                  <a:lnTo>
                    <a:pt x="3905" y="77475"/>
                  </a:lnTo>
                  <a:lnTo>
                    <a:pt x="4339" y="76928"/>
                  </a:lnTo>
                  <a:lnTo>
                    <a:pt x="4686" y="76380"/>
                  </a:lnTo>
                  <a:lnTo>
                    <a:pt x="5119" y="75924"/>
                  </a:lnTo>
                  <a:lnTo>
                    <a:pt x="5467" y="75468"/>
                  </a:lnTo>
                  <a:lnTo>
                    <a:pt x="5987" y="74829"/>
                  </a:lnTo>
                  <a:lnTo>
                    <a:pt x="6161" y="74555"/>
                  </a:lnTo>
                  <a:lnTo>
                    <a:pt x="13970" y="60958"/>
                  </a:lnTo>
                  <a:lnTo>
                    <a:pt x="16746" y="56304"/>
                  </a:lnTo>
                  <a:lnTo>
                    <a:pt x="18308" y="51468"/>
                  </a:lnTo>
                  <a:lnTo>
                    <a:pt x="20651" y="49825"/>
                  </a:lnTo>
                  <a:lnTo>
                    <a:pt x="20824" y="48365"/>
                  </a:lnTo>
                  <a:lnTo>
                    <a:pt x="24382" y="42525"/>
                  </a:lnTo>
                  <a:lnTo>
                    <a:pt x="25163" y="38510"/>
                  </a:lnTo>
                  <a:lnTo>
                    <a:pt x="23861" y="37232"/>
                  </a:lnTo>
                  <a:lnTo>
                    <a:pt x="23514" y="39240"/>
                  </a:lnTo>
                  <a:lnTo>
                    <a:pt x="23167" y="40791"/>
                  </a:lnTo>
                  <a:lnTo>
                    <a:pt x="22820" y="41886"/>
                  </a:lnTo>
                  <a:lnTo>
                    <a:pt x="22213" y="42981"/>
                  </a:lnTo>
                  <a:lnTo>
                    <a:pt x="21779" y="43529"/>
                  </a:lnTo>
                  <a:lnTo>
                    <a:pt x="21258" y="44167"/>
                  </a:lnTo>
                  <a:lnTo>
                    <a:pt x="20824" y="44715"/>
                  </a:lnTo>
                  <a:lnTo>
                    <a:pt x="20391" y="45171"/>
                  </a:lnTo>
                  <a:lnTo>
                    <a:pt x="20044" y="45536"/>
                  </a:lnTo>
                  <a:lnTo>
                    <a:pt x="14837" y="49186"/>
                  </a:lnTo>
                  <a:lnTo>
                    <a:pt x="12495" y="51285"/>
                  </a:lnTo>
                  <a:lnTo>
                    <a:pt x="12061" y="51559"/>
                  </a:lnTo>
                  <a:lnTo>
                    <a:pt x="11280" y="51833"/>
                  </a:lnTo>
                  <a:lnTo>
                    <a:pt x="10065" y="51650"/>
                  </a:lnTo>
                  <a:lnTo>
                    <a:pt x="9111" y="51377"/>
                  </a:lnTo>
                  <a:lnTo>
                    <a:pt x="8590" y="50464"/>
                  </a:lnTo>
                  <a:lnTo>
                    <a:pt x="9545" y="50920"/>
                  </a:lnTo>
                  <a:lnTo>
                    <a:pt x="10412" y="51103"/>
                  </a:lnTo>
                  <a:lnTo>
                    <a:pt x="11106" y="51012"/>
                  </a:lnTo>
                  <a:lnTo>
                    <a:pt x="11887" y="50647"/>
                  </a:lnTo>
                  <a:lnTo>
                    <a:pt x="12755" y="50099"/>
                  </a:lnTo>
                  <a:lnTo>
                    <a:pt x="13536" y="49551"/>
                  </a:lnTo>
                  <a:lnTo>
                    <a:pt x="13883" y="49369"/>
                  </a:lnTo>
                  <a:lnTo>
                    <a:pt x="18308" y="45993"/>
                  </a:lnTo>
                  <a:lnTo>
                    <a:pt x="18829" y="45445"/>
                  </a:lnTo>
                  <a:lnTo>
                    <a:pt x="19349" y="44897"/>
                  </a:lnTo>
                  <a:lnTo>
                    <a:pt x="20044" y="44259"/>
                  </a:lnTo>
                  <a:lnTo>
                    <a:pt x="20651" y="43620"/>
                  </a:lnTo>
                  <a:lnTo>
                    <a:pt x="21345" y="42981"/>
                  </a:lnTo>
                  <a:lnTo>
                    <a:pt x="21779" y="42342"/>
                  </a:lnTo>
                  <a:lnTo>
                    <a:pt x="22126" y="41886"/>
                  </a:lnTo>
                  <a:lnTo>
                    <a:pt x="22820" y="39513"/>
                  </a:lnTo>
                  <a:lnTo>
                    <a:pt x="23080" y="37780"/>
                  </a:lnTo>
                  <a:lnTo>
                    <a:pt x="22473" y="36958"/>
                  </a:lnTo>
                  <a:lnTo>
                    <a:pt x="21519" y="36137"/>
                  </a:lnTo>
                  <a:lnTo>
                    <a:pt x="21172" y="35863"/>
                  </a:lnTo>
                  <a:lnTo>
                    <a:pt x="20998" y="34494"/>
                  </a:lnTo>
                  <a:lnTo>
                    <a:pt x="22386" y="34494"/>
                  </a:lnTo>
                  <a:lnTo>
                    <a:pt x="23514" y="33764"/>
                  </a:lnTo>
                  <a:lnTo>
                    <a:pt x="23948" y="32852"/>
                  </a:lnTo>
                  <a:lnTo>
                    <a:pt x="24208" y="32396"/>
                  </a:lnTo>
                  <a:lnTo>
                    <a:pt x="24555" y="31757"/>
                  </a:lnTo>
                  <a:lnTo>
                    <a:pt x="24816" y="31118"/>
                  </a:lnTo>
                  <a:lnTo>
                    <a:pt x="25250" y="30297"/>
                  </a:lnTo>
                  <a:lnTo>
                    <a:pt x="25597" y="29475"/>
                  </a:lnTo>
                  <a:lnTo>
                    <a:pt x="26031" y="28745"/>
                  </a:lnTo>
                  <a:lnTo>
                    <a:pt x="26464" y="27742"/>
                  </a:lnTo>
                  <a:lnTo>
                    <a:pt x="26811" y="24639"/>
                  </a:lnTo>
                  <a:lnTo>
                    <a:pt x="24989" y="24183"/>
                  </a:lnTo>
                  <a:lnTo>
                    <a:pt x="23341" y="24821"/>
                  </a:lnTo>
                  <a:lnTo>
                    <a:pt x="22039" y="26099"/>
                  </a:lnTo>
                  <a:lnTo>
                    <a:pt x="22820" y="27103"/>
                  </a:lnTo>
                  <a:lnTo>
                    <a:pt x="22039" y="27742"/>
                  </a:lnTo>
                  <a:lnTo>
                    <a:pt x="21779" y="28015"/>
                  </a:lnTo>
                  <a:lnTo>
                    <a:pt x="20391" y="27559"/>
                  </a:lnTo>
                  <a:lnTo>
                    <a:pt x="19263" y="26555"/>
                  </a:lnTo>
                  <a:lnTo>
                    <a:pt x="18568" y="25369"/>
                  </a:lnTo>
                  <a:lnTo>
                    <a:pt x="17961" y="23909"/>
                  </a:lnTo>
                  <a:lnTo>
                    <a:pt x="19349" y="25004"/>
                  </a:lnTo>
                  <a:lnTo>
                    <a:pt x="20130" y="25004"/>
                  </a:lnTo>
                  <a:lnTo>
                    <a:pt x="19610" y="24183"/>
                  </a:lnTo>
                  <a:lnTo>
                    <a:pt x="19089" y="21810"/>
                  </a:lnTo>
                  <a:lnTo>
                    <a:pt x="19002" y="18069"/>
                  </a:lnTo>
                  <a:lnTo>
                    <a:pt x="20044" y="17612"/>
                  </a:lnTo>
                  <a:lnTo>
                    <a:pt x="19783" y="17065"/>
                  </a:lnTo>
                  <a:lnTo>
                    <a:pt x="18482" y="16426"/>
                  </a:lnTo>
                  <a:lnTo>
                    <a:pt x="17007" y="15970"/>
                  </a:lnTo>
                  <a:lnTo>
                    <a:pt x="15792" y="13415"/>
                  </a:lnTo>
                  <a:lnTo>
                    <a:pt x="17354" y="15331"/>
                  </a:lnTo>
                  <a:lnTo>
                    <a:pt x="19089" y="16152"/>
                  </a:lnTo>
                  <a:lnTo>
                    <a:pt x="18395" y="13506"/>
                  </a:lnTo>
                  <a:lnTo>
                    <a:pt x="16486" y="11681"/>
                  </a:lnTo>
                  <a:lnTo>
                    <a:pt x="14230" y="11224"/>
                  </a:lnTo>
                  <a:lnTo>
                    <a:pt x="10152" y="10129"/>
                  </a:lnTo>
                  <a:lnTo>
                    <a:pt x="5814" y="9856"/>
                  </a:lnTo>
                  <a:lnTo>
                    <a:pt x="6247" y="8761"/>
                  </a:lnTo>
                  <a:lnTo>
                    <a:pt x="6595" y="7939"/>
                  </a:lnTo>
                  <a:lnTo>
                    <a:pt x="7028" y="7574"/>
                  </a:lnTo>
                  <a:lnTo>
                    <a:pt x="11367" y="7757"/>
                  </a:lnTo>
                  <a:lnTo>
                    <a:pt x="12929" y="8578"/>
                  </a:lnTo>
                  <a:lnTo>
                    <a:pt x="13102" y="7757"/>
                  </a:lnTo>
                  <a:lnTo>
                    <a:pt x="11193" y="6753"/>
                  </a:lnTo>
                  <a:lnTo>
                    <a:pt x="14143" y="7027"/>
                  </a:lnTo>
                  <a:lnTo>
                    <a:pt x="15965" y="9491"/>
                  </a:lnTo>
                  <a:lnTo>
                    <a:pt x="16139" y="8578"/>
                  </a:lnTo>
                  <a:lnTo>
                    <a:pt x="15098" y="6297"/>
                  </a:lnTo>
                  <a:lnTo>
                    <a:pt x="11801" y="5749"/>
                  </a:lnTo>
                  <a:lnTo>
                    <a:pt x="9892" y="5840"/>
                  </a:lnTo>
                  <a:lnTo>
                    <a:pt x="10933" y="5475"/>
                  </a:lnTo>
                  <a:lnTo>
                    <a:pt x="12581" y="5202"/>
                  </a:lnTo>
                  <a:lnTo>
                    <a:pt x="14751" y="5567"/>
                  </a:lnTo>
                  <a:lnTo>
                    <a:pt x="16313" y="6023"/>
                  </a:lnTo>
                  <a:lnTo>
                    <a:pt x="17614" y="7300"/>
                  </a:lnTo>
                  <a:lnTo>
                    <a:pt x="17354" y="6114"/>
                  </a:lnTo>
                  <a:lnTo>
                    <a:pt x="15705" y="4107"/>
                  </a:lnTo>
                  <a:lnTo>
                    <a:pt x="13883" y="3559"/>
                  </a:lnTo>
                  <a:lnTo>
                    <a:pt x="16052" y="3377"/>
                  </a:lnTo>
                  <a:lnTo>
                    <a:pt x="19002" y="4745"/>
                  </a:lnTo>
                  <a:lnTo>
                    <a:pt x="18308" y="3377"/>
                  </a:lnTo>
                  <a:lnTo>
                    <a:pt x="16920" y="2464"/>
                  </a:lnTo>
                  <a:lnTo>
                    <a:pt x="14057" y="2190"/>
                  </a:lnTo>
                  <a:lnTo>
                    <a:pt x="14751" y="1460"/>
                  </a:lnTo>
                  <a:lnTo>
                    <a:pt x="18482" y="2464"/>
                  </a:lnTo>
                  <a:lnTo>
                    <a:pt x="18655" y="1551"/>
                  </a:lnTo>
                  <a:lnTo>
                    <a:pt x="17614" y="1004"/>
                  </a:lnTo>
                  <a:lnTo>
                    <a:pt x="13970" y="1004"/>
                  </a:lnTo>
                  <a:lnTo>
                    <a:pt x="15011" y="365"/>
                  </a:lnTo>
                  <a:lnTo>
                    <a:pt x="15011" y="3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393" name="Shape 393"/>
            <p:cNvSpPr/>
            <p:nvPr/>
          </p:nvSpPr>
          <p:spPr>
            <a:xfrm>
              <a:off x="1600850" y="301125"/>
              <a:ext cx="232125" cy="367325"/>
            </a:xfrm>
            <a:custGeom>
              <a:avLst/>
              <a:gdLst/>
              <a:ahLst/>
              <a:cxnLst/>
              <a:rect l="0" t="0" r="0" b="0"/>
              <a:pathLst>
                <a:path w="9285" h="14693" extrusionOk="0">
                  <a:moveTo>
                    <a:pt x="1" y="92"/>
                  </a:moveTo>
                  <a:lnTo>
                    <a:pt x="2604" y="731"/>
                  </a:lnTo>
                  <a:lnTo>
                    <a:pt x="4079" y="1278"/>
                  </a:lnTo>
                  <a:lnTo>
                    <a:pt x="4686" y="1552"/>
                  </a:lnTo>
                  <a:lnTo>
                    <a:pt x="6595" y="3468"/>
                  </a:lnTo>
                  <a:lnTo>
                    <a:pt x="7723" y="6388"/>
                  </a:lnTo>
                  <a:lnTo>
                    <a:pt x="8504" y="8944"/>
                  </a:lnTo>
                  <a:lnTo>
                    <a:pt x="8504" y="12320"/>
                  </a:lnTo>
                  <a:lnTo>
                    <a:pt x="9285" y="14693"/>
                  </a:lnTo>
                  <a:lnTo>
                    <a:pt x="9111" y="9765"/>
                  </a:lnTo>
                  <a:lnTo>
                    <a:pt x="8764" y="5567"/>
                  </a:lnTo>
                  <a:lnTo>
                    <a:pt x="7376" y="3925"/>
                  </a:lnTo>
                  <a:lnTo>
                    <a:pt x="7029" y="2556"/>
                  </a:lnTo>
                  <a:lnTo>
                    <a:pt x="7463" y="1917"/>
                  </a:lnTo>
                  <a:lnTo>
                    <a:pt x="7723" y="1552"/>
                  </a:lnTo>
                  <a:lnTo>
                    <a:pt x="3038" y="1"/>
                  </a:lnTo>
                  <a:lnTo>
                    <a:pt x="1" y="92"/>
                  </a:lnTo>
                  <a:lnTo>
                    <a:pt x="1" y="9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394" name="Shape 394"/>
            <p:cNvSpPr/>
            <p:nvPr/>
          </p:nvSpPr>
          <p:spPr>
            <a:xfrm>
              <a:off x="1214750" y="45625"/>
              <a:ext cx="501100" cy="431200"/>
            </a:xfrm>
            <a:custGeom>
              <a:avLst/>
              <a:gdLst/>
              <a:ahLst/>
              <a:cxnLst/>
              <a:rect l="0" t="0" r="0" b="0"/>
              <a:pathLst>
                <a:path w="20044" h="17248" extrusionOk="0">
                  <a:moveTo>
                    <a:pt x="20043" y="1643"/>
                  </a:moveTo>
                  <a:lnTo>
                    <a:pt x="19783" y="1460"/>
                  </a:lnTo>
                  <a:lnTo>
                    <a:pt x="19176" y="913"/>
                  </a:lnTo>
                  <a:lnTo>
                    <a:pt x="18308" y="365"/>
                  </a:lnTo>
                  <a:lnTo>
                    <a:pt x="17180" y="0"/>
                  </a:lnTo>
                  <a:lnTo>
                    <a:pt x="12581" y="913"/>
                  </a:lnTo>
                  <a:lnTo>
                    <a:pt x="10152" y="1460"/>
                  </a:lnTo>
                  <a:lnTo>
                    <a:pt x="9111" y="1825"/>
                  </a:lnTo>
                  <a:lnTo>
                    <a:pt x="7549" y="2190"/>
                  </a:lnTo>
                  <a:lnTo>
                    <a:pt x="4859" y="3742"/>
                  </a:lnTo>
                  <a:lnTo>
                    <a:pt x="4338" y="4380"/>
                  </a:lnTo>
                  <a:lnTo>
                    <a:pt x="3905" y="5019"/>
                  </a:lnTo>
                  <a:lnTo>
                    <a:pt x="3124" y="6388"/>
                  </a:lnTo>
                  <a:lnTo>
                    <a:pt x="2603" y="7392"/>
                  </a:lnTo>
                  <a:lnTo>
                    <a:pt x="2430" y="7757"/>
                  </a:lnTo>
                  <a:lnTo>
                    <a:pt x="2169" y="8213"/>
                  </a:lnTo>
                  <a:lnTo>
                    <a:pt x="1562" y="9308"/>
                  </a:lnTo>
                  <a:lnTo>
                    <a:pt x="868" y="10586"/>
                  </a:lnTo>
                  <a:lnTo>
                    <a:pt x="434" y="11589"/>
                  </a:lnTo>
                  <a:lnTo>
                    <a:pt x="0" y="15240"/>
                  </a:lnTo>
                  <a:lnTo>
                    <a:pt x="87" y="15787"/>
                  </a:lnTo>
                  <a:lnTo>
                    <a:pt x="434" y="16243"/>
                  </a:lnTo>
                  <a:lnTo>
                    <a:pt x="868" y="16608"/>
                  </a:lnTo>
                  <a:lnTo>
                    <a:pt x="1649" y="17247"/>
                  </a:lnTo>
                  <a:lnTo>
                    <a:pt x="2950" y="15240"/>
                  </a:lnTo>
                  <a:lnTo>
                    <a:pt x="3297" y="13962"/>
                  </a:lnTo>
                  <a:lnTo>
                    <a:pt x="3905" y="12867"/>
                  </a:lnTo>
                  <a:lnTo>
                    <a:pt x="4338" y="12411"/>
                  </a:lnTo>
                  <a:lnTo>
                    <a:pt x="4859" y="11954"/>
                  </a:lnTo>
                  <a:lnTo>
                    <a:pt x="5900" y="11407"/>
                  </a:lnTo>
                  <a:lnTo>
                    <a:pt x="6421" y="11224"/>
                  </a:lnTo>
                  <a:lnTo>
                    <a:pt x="6855" y="11316"/>
                  </a:lnTo>
                  <a:lnTo>
                    <a:pt x="6855" y="12593"/>
                  </a:lnTo>
                  <a:lnTo>
                    <a:pt x="9024" y="12046"/>
                  </a:lnTo>
                  <a:lnTo>
                    <a:pt x="8937" y="11681"/>
                  </a:lnTo>
                  <a:lnTo>
                    <a:pt x="9024" y="11407"/>
                  </a:lnTo>
                  <a:lnTo>
                    <a:pt x="9544" y="11224"/>
                  </a:lnTo>
                  <a:lnTo>
                    <a:pt x="12495" y="10494"/>
                  </a:lnTo>
                  <a:lnTo>
                    <a:pt x="13102" y="9217"/>
                  </a:lnTo>
                  <a:lnTo>
                    <a:pt x="13449" y="8213"/>
                  </a:lnTo>
                  <a:lnTo>
                    <a:pt x="14317" y="6844"/>
                  </a:lnTo>
                  <a:lnTo>
                    <a:pt x="14230" y="5202"/>
                  </a:lnTo>
                  <a:lnTo>
                    <a:pt x="13970" y="4107"/>
                  </a:lnTo>
                  <a:lnTo>
                    <a:pt x="13709" y="3468"/>
                  </a:lnTo>
                  <a:lnTo>
                    <a:pt x="12321" y="3012"/>
                  </a:lnTo>
                  <a:lnTo>
                    <a:pt x="11193" y="2738"/>
                  </a:lnTo>
                  <a:lnTo>
                    <a:pt x="8417" y="3103"/>
                  </a:lnTo>
                  <a:lnTo>
                    <a:pt x="9544" y="3833"/>
                  </a:lnTo>
                  <a:lnTo>
                    <a:pt x="7983" y="4928"/>
                  </a:lnTo>
                  <a:lnTo>
                    <a:pt x="8764" y="5019"/>
                  </a:lnTo>
                  <a:lnTo>
                    <a:pt x="6594" y="5749"/>
                  </a:lnTo>
                  <a:lnTo>
                    <a:pt x="4685" y="7665"/>
                  </a:lnTo>
                  <a:lnTo>
                    <a:pt x="4338" y="9034"/>
                  </a:lnTo>
                  <a:lnTo>
                    <a:pt x="4078" y="9217"/>
                  </a:lnTo>
                  <a:lnTo>
                    <a:pt x="3644" y="9582"/>
                  </a:lnTo>
                  <a:lnTo>
                    <a:pt x="3210" y="9856"/>
                  </a:lnTo>
                  <a:lnTo>
                    <a:pt x="2950" y="9764"/>
                  </a:lnTo>
                  <a:lnTo>
                    <a:pt x="2863" y="9034"/>
                  </a:lnTo>
                  <a:lnTo>
                    <a:pt x="3124" y="8396"/>
                  </a:lnTo>
                  <a:lnTo>
                    <a:pt x="3471" y="8122"/>
                  </a:lnTo>
                  <a:lnTo>
                    <a:pt x="3905" y="7665"/>
                  </a:lnTo>
                  <a:lnTo>
                    <a:pt x="4425" y="7118"/>
                  </a:lnTo>
                  <a:lnTo>
                    <a:pt x="3991" y="7300"/>
                  </a:lnTo>
                  <a:lnTo>
                    <a:pt x="3731" y="6844"/>
                  </a:lnTo>
                  <a:lnTo>
                    <a:pt x="3905" y="6205"/>
                  </a:lnTo>
                  <a:lnTo>
                    <a:pt x="4252" y="5658"/>
                  </a:lnTo>
                  <a:lnTo>
                    <a:pt x="4599" y="5019"/>
                  </a:lnTo>
                  <a:lnTo>
                    <a:pt x="5813" y="4837"/>
                  </a:lnTo>
                  <a:lnTo>
                    <a:pt x="5380" y="4289"/>
                  </a:lnTo>
                  <a:lnTo>
                    <a:pt x="9284" y="2190"/>
                  </a:lnTo>
                  <a:lnTo>
                    <a:pt x="14317" y="1004"/>
                  </a:lnTo>
                  <a:lnTo>
                    <a:pt x="17354" y="639"/>
                  </a:lnTo>
                  <a:lnTo>
                    <a:pt x="19176" y="1369"/>
                  </a:lnTo>
                  <a:lnTo>
                    <a:pt x="20043" y="1643"/>
                  </a:lnTo>
                  <a:lnTo>
                    <a:pt x="20043" y="164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395" name="Shape 395"/>
            <p:cNvSpPr/>
            <p:nvPr/>
          </p:nvSpPr>
          <p:spPr>
            <a:xfrm>
              <a:off x="1481550" y="73000"/>
              <a:ext cx="292875" cy="175675"/>
            </a:xfrm>
            <a:custGeom>
              <a:avLst/>
              <a:gdLst/>
              <a:ahLst/>
              <a:cxnLst/>
              <a:rect l="0" t="0" r="0" b="0"/>
              <a:pathLst>
                <a:path w="11715" h="7027" extrusionOk="0">
                  <a:moveTo>
                    <a:pt x="9198" y="2373"/>
                  </a:moveTo>
                  <a:lnTo>
                    <a:pt x="9458" y="1004"/>
                  </a:lnTo>
                  <a:lnTo>
                    <a:pt x="8590" y="456"/>
                  </a:lnTo>
                  <a:lnTo>
                    <a:pt x="7202" y="183"/>
                  </a:lnTo>
                  <a:lnTo>
                    <a:pt x="5467" y="0"/>
                  </a:lnTo>
                  <a:lnTo>
                    <a:pt x="3558" y="183"/>
                  </a:lnTo>
                  <a:lnTo>
                    <a:pt x="4426" y="548"/>
                  </a:lnTo>
                  <a:lnTo>
                    <a:pt x="2604" y="821"/>
                  </a:lnTo>
                  <a:lnTo>
                    <a:pt x="695" y="1186"/>
                  </a:lnTo>
                  <a:lnTo>
                    <a:pt x="0" y="1917"/>
                  </a:lnTo>
                  <a:lnTo>
                    <a:pt x="3211" y="3012"/>
                  </a:lnTo>
                  <a:lnTo>
                    <a:pt x="2864" y="7027"/>
                  </a:lnTo>
                  <a:lnTo>
                    <a:pt x="4165" y="5567"/>
                  </a:lnTo>
                  <a:lnTo>
                    <a:pt x="6335" y="5475"/>
                  </a:lnTo>
                  <a:lnTo>
                    <a:pt x="7115" y="5567"/>
                  </a:lnTo>
                  <a:lnTo>
                    <a:pt x="6508" y="4928"/>
                  </a:lnTo>
                  <a:lnTo>
                    <a:pt x="6421" y="3924"/>
                  </a:lnTo>
                  <a:lnTo>
                    <a:pt x="6595" y="3650"/>
                  </a:lnTo>
                  <a:lnTo>
                    <a:pt x="7463" y="3285"/>
                  </a:lnTo>
                  <a:lnTo>
                    <a:pt x="7896" y="3103"/>
                  </a:lnTo>
                  <a:lnTo>
                    <a:pt x="7810" y="2829"/>
                  </a:lnTo>
                  <a:lnTo>
                    <a:pt x="8590" y="3194"/>
                  </a:lnTo>
                  <a:lnTo>
                    <a:pt x="9805" y="4015"/>
                  </a:lnTo>
                  <a:lnTo>
                    <a:pt x="10760" y="4745"/>
                  </a:lnTo>
                  <a:lnTo>
                    <a:pt x="11454" y="5384"/>
                  </a:lnTo>
                  <a:lnTo>
                    <a:pt x="11714" y="5567"/>
                  </a:lnTo>
                  <a:lnTo>
                    <a:pt x="11280" y="4563"/>
                  </a:lnTo>
                  <a:lnTo>
                    <a:pt x="10152" y="3012"/>
                  </a:lnTo>
                  <a:lnTo>
                    <a:pt x="9198" y="2373"/>
                  </a:lnTo>
                  <a:lnTo>
                    <a:pt x="9198" y="237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396" name="Shape 396"/>
            <p:cNvSpPr/>
            <p:nvPr/>
          </p:nvSpPr>
          <p:spPr>
            <a:xfrm>
              <a:off x="1232100" y="449425"/>
              <a:ext cx="379625" cy="866925"/>
            </a:xfrm>
            <a:custGeom>
              <a:avLst/>
              <a:gdLst/>
              <a:ahLst/>
              <a:cxnLst/>
              <a:rect l="0" t="0" r="0" b="0"/>
              <a:pathLst>
                <a:path w="15185" h="34677" extrusionOk="0">
                  <a:moveTo>
                    <a:pt x="1388" y="456"/>
                  </a:moveTo>
                  <a:lnTo>
                    <a:pt x="1388" y="2555"/>
                  </a:lnTo>
                  <a:lnTo>
                    <a:pt x="1388" y="5202"/>
                  </a:lnTo>
                  <a:lnTo>
                    <a:pt x="1388" y="6479"/>
                  </a:lnTo>
                  <a:lnTo>
                    <a:pt x="1388" y="7209"/>
                  </a:lnTo>
                  <a:lnTo>
                    <a:pt x="868" y="7939"/>
                  </a:lnTo>
                  <a:lnTo>
                    <a:pt x="694" y="8396"/>
                  </a:lnTo>
                  <a:lnTo>
                    <a:pt x="1302" y="9491"/>
                  </a:lnTo>
                  <a:lnTo>
                    <a:pt x="1215" y="10221"/>
                  </a:lnTo>
                  <a:lnTo>
                    <a:pt x="1736" y="12046"/>
                  </a:lnTo>
                  <a:lnTo>
                    <a:pt x="1736" y="14145"/>
                  </a:lnTo>
                  <a:lnTo>
                    <a:pt x="1909" y="16609"/>
                  </a:lnTo>
                  <a:lnTo>
                    <a:pt x="2516" y="18069"/>
                  </a:lnTo>
                  <a:lnTo>
                    <a:pt x="2777" y="18707"/>
                  </a:lnTo>
                  <a:lnTo>
                    <a:pt x="3124" y="21901"/>
                  </a:lnTo>
                  <a:lnTo>
                    <a:pt x="3991" y="24274"/>
                  </a:lnTo>
                  <a:lnTo>
                    <a:pt x="4339" y="25004"/>
                  </a:lnTo>
                  <a:lnTo>
                    <a:pt x="4772" y="26099"/>
                  </a:lnTo>
                  <a:lnTo>
                    <a:pt x="5293" y="27468"/>
                  </a:lnTo>
                  <a:lnTo>
                    <a:pt x="5640" y="28198"/>
                  </a:lnTo>
                  <a:lnTo>
                    <a:pt x="5900" y="28563"/>
                  </a:lnTo>
                  <a:lnTo>
                    <a:pt x="6334" y="29202"/>
                  </a:lnTo>
                  <a:lnTo>
                    <a:pt x="6595" y="29658"/>
                  </a:lnTo>
                  <a:lnTo>
                    <a:pt x="6768" y="30023"/>
                  </a:lnTo>
                  <a:lnTo>
                    <a:pt x="7115" y="30844"/>
                  </a:lnTo>
                  <a:lnTo>
                    <a:pt x="7636" y="31757"/>
                  </a:lnTo>
                  <a:lnTo>
                    <a:pt x="7896" y="32122"/>
                  </a:lnTo>
                  <a:lnTo>
                    <a:pt x="8243" y="32304"/>
                  </a:lnTo>
                  <a:lnTo>
                    <a:pt x="9805" y="32852"/>
                  </a:lnTo>
                  <a:lnTo>
                    <a:pt x="10673" y="33034"/>
                  </a:lnTo>
                  <a:lnTo>
                    <a:pt x="13709" y="33491"/>
                  </a:lnTo>
                  <a:lnTo>
                    <a:pt x="14924" y="33947"/>
                  </a:lnTo>
                  <a:lnTo>
                    <a:pt x="15185" y="34677"/>
                  </a:lnTo>
                  <a:lnTo>
                    <a:pt x="14751" y="34403"/>
                  </a:lnTo>
                  <a:lnTo>
                    <a:pt x="14057" y="34038"/>
                  </a:lnTo>
                  <a:lnTo>
                    <a:pt x="12582" y="33764"/>
                  </a:lnTo>
                  <a:lnTo>
                    <a:pt x="11280" y="33673"/>
                  </a:lnTo>
                  <a:lnTo>
                    <a:pt x="9892" y="33399"/>
                  </a:lnTo>
                  <a:lnTo>
                    <a:pt x="7896" y="32761"/>
                  </a:lnTo>
                  <a:lnTo>
                    <a:pt x="7289" y="31939"/>
                  </a:lnTo>
                  <a:lnTo>
                    <a:pt x="6595" y="30753"/>
                  </a:lnTo>
                  <a:lnTo>
                    <a:pt x="5987" y="29567"/>
                  </a:lnTo>
                  <a:lnTo>
                    <a:pt x="5727" y="29110"/>
                  </a:lnTo>
                  <a:lnTo>
                    <a:pt x="5640" y="28745"/>
                  </a:lnTo>
                  <a:lnTo>
                    <a:pt x="5206" y="27924"/>
                  </a:lnTo>
                  <a:lnTo>
                    <a:pt x="4686" y="26920"/>
                  </a:lnTo>
                  <a:lnTo>
                    <a:pt x="4165" y="26099"/>
                  </a:lnTo>
                  <a:lnTo>
                    <a:pt x="3558" y="24639"/>
                  </a:lnTo>
                  <a:lnTo>
                    <a:pt x="3297" y="23818"/>
                  </a:lnTo>
                  <a:lnTo>
                    <a:pt x="3124" y="23361"/>
                  </a:lnTo>
                  <a:lnTo>
                    <a:pt x="2864" y="22266"/>
                  </a:lnTo>
                  <a:lnTo>
                    <a:pt x="2343" y="20167"/>
                  </a:lnTo>
                  <a:lnTo>
                    <a:pt x="2169" y="18434"/>
                  </a:lnTo>
                  <a:lnTo>
                    <a:pt x="1649" y="17065"/>
                  </a:lnTo>
                  <a:lnTo>
                    <a:pt x="1128" y="14875"/>
                  </a:lnTo>
                  <a:lnTo>
                    <a:pt x="1128" y="12320"/>
                  </a:lnTo>
                  <a:lnTo>
                    <a:pt x="1041" y="11225"/>
                  </a:lnTo>
                  <a:lnTo>
                    <a:pt x="608" y="9491"/>
                  </a:lnTo>
                  <a:lnTo>
                    <a:pt x="174" y="8761"/>
                  </a:lnTo>
                  <a:lnTo>
                    <a:pt x="0" y="8031"/>
                  </a:lnTo>
                  <a:lnTo>
                    <a:pt x="347" y="7574"/>
                  </a:lnTo>
                  <a:lnTo>
                    <a:pt x="781" y="6753"/>
                  </a:lnTo>
                  <a:lnTo>
                    <a:pt x="781" y="1095"/>
                  </a:lnTo>
                  <a:lnTo>
                    <a:pt x="781" y="91"/>
                  </a:lnTo>
                  <a:lnTo>
                    <a:pt x="1302" y="0"/>
                  </a:lnTo>
                  <a:lnTo>
                    <a:pt x="1388" y="456"/>
                  </a:lnTo>
                  <a:lnTo>
                    <a:pt x="1388" y="45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397" name="Shape 397"/>
            <p:cNvSpPr/>
            <p:nvPr/>
          </p:nvSpPr>
          <p:spPr>
            <a:xfrm>
              <a:off x="1242950" y="647900"/>
              <a:ext cx="162700" cy="323975"/>
            </a:xfrm>
            <a:custGeom>
              <a:avLst/>
              <a:gdLst/>
              <a:ahLst/>
              <a:cxnLst/>
              <a:rect l="0" t="0" r="0" b="0"/>
              <a:pathLst>
                <a:path w="6508" h="12959" extrusionOk="0">
                  <a:moveTo>
                    <a:pt x="347" y="183"/>
                  </a:moveTo>
                  <a:lnTo>
                    <a:pt x="1475" y="0"/>
                  </a:lnTo>
                  <a:lnTo>
                    <a:pt x="2169" y="274"/>
                  </a:lnTo>
                  <a:lnTo>
                    <a:pt x="2690" y="457"/>
                  </a:lnTo>
                  <a:lnTo>
                    <a:pt x="5640" y="1643"/>
                  </a:lnTo>
                  <a:lnTo>
                    <a:pt x="5987" y="2008"/>
                  </a:lnTo>
                  <a:lnTo>
                    <a:pt x="6334" y="2647"/>
                  </a:lnTo>
                  <a:lnTo>
                    <a:pt x="6508" y="4837"/>
                  </a:lnTo>
                  <a:lnTo>
                    <a:pt x="6247" y="6753"/>
                  </a:lnTo>
                  <a:lnTo>
                    <a:pt x="5900" y="8670"/>
                  </a:lnTo>
                  <a:lnTo>
                    <a:pt x="5727" y="9126"/>
                  </a:lnTo>
                  <a:lnTo>
                    <a:pt x="5466" y="9856"/>
                  </a:lnTo>
                  <a:lnTo>
                    <a:pt x="5206" y="10768"/>
                  </a:lnTo>
                  <a:lnTo>
                    <a:pt x="5119" y="11955"/>
                  </a:lnTo>
                  <a:lnTo>
                    <a:pt x="5293" y="12502"/>
                  </a:lnTo>
                  <a:lnTo>
                    <a:pt x="5466" y="12685"/>
                  </a:lnTo>
                  <a:lnTo>
                    <a:pt x="5033" y="12959"/>
                  </a:lnTo>
                  <a:lnTo>
                    <a:pt x="4772" y="12411"/>
                  </a:lnTo>
                  <a:lnTo>
                    <a:pt x="4512" y="11681"/>
                  </a:lnTo>
                  <a:lnTo>
                    <a:pt x="4685" y="11133"/>
                  </a:lnTo>
                  <a:lnTo>
                    <a:pt x="5553" y="8213"/>
                  </a:lnTo>
                  <a:lnTo>
                    <a:pt x="5813" y="5293"/>
                  </a:lnTo>
                  <a:lnTo>
                    <a:pt x="5727" y="3924"/>
                  </a:lnTo>
                  <a:lnTo>
                    <a:pt x="5466" y="3468"/>
                  </a:lnTo>
                  <a:lnTo>
                    <a:pt x="5033" y="3286"/>
                  </a:lnTo>
                  <a:lnTo>
                    <a:pt x="4599" y="3103"/>
                  </a:lnTo>
                  <a:lnTo>
                    <a:pt x="4165" y="2464"/>
                  </a:lnTo>
                  <a:lnTo>
                    <a:pt x="4425" y="1825"/>
                  </a:lnTo>
                  <a:lnTo>
                    <a:pt x="2950" y="1552"/>
                  </a:lnTo>
                  <a:lnTo>
                    <a:pt x="1649" y="1187"/>
                  </a:lnTo>
                  <a:lnTo>
                    <a:pt x="1128" y="1095"/>
                  </a:lnTo>
                  <a:lnTo>
                    <a:pt x="260" y="1095"/>
                  </a:lnTo>
                  <a:lnTo>
                    <a:pt x="0" y="365"/>
                  </a:lnTo>
                  <a:lnTo>
                    <a:pt x="347" y="183"/>
                  </a:lnTo>
                  <a:lnTo>
                    <a:pt x="347" y="18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398" name="Shape 398"/>
            <p:cNvSpPr/>
            <p:nvPr/>
          </p:nvSpPr>
          <p:spPr>
            <a:xfrm>
              <a:off x="1288500" y="741425"/>
              <a:ext cx="104125" cy="31975"/>
            </a:xfrm>
            <a:custGeom>
              <a:avLst/>
              <a:gdLst/>
              <a:ahLst/>
              <a:cxnLst/>
              <a:rect l="0" t="0" r="0" b="0"/>
              <a:pathLst>
                <a:path w="4165" h="1279" extrusionOk="0">
                  <a:moveTo>
                    <a:pt x="3905" y="183"/>
                  </a:moveTo>
                  <a:lnTo>
                    <a:pt x="2430" y="1"/>
                  </a:lnTo>
                  <a:lnTo>
                    <a:pt x="1041" y="1"/>
                  </a:lnTo>
                  <a:lnTo>
                    <a:pt x="347" y="1"/>
                  </a:lnTo>
                  <a:lnTo>
                    <a:pt x="87" y="183"/>
                  </a:lnTo>
                  <a:lnTo>
                    <a:pt x="0" y="731"/>
                  </a:lnTo>
                  <a:lnTo>
                    <a:pt x="694" y="731"/>
                  </a:lnTo>
                  <a:lnTo>
                    <a:pt x="955" y="548"/>
                  </a:lnTo>
                  <a:lnTo>
                    <a:pt x="1388" y="1005"/>
                  </a:lnTo>
                  <a:lnTo>
                    <a:pt x="2083" y="1278"/>
                  </a:lnTo>
                  <a:lnTo>
                    <a:pt x="2690" y="1187"/>
                  </a:lnTo>
                  <a:lnTo>
                    <a:pt x="3124" y="1005"/>
                  </a:lnTo>
                  <a:lnTo>
                    <a:pt x="3124" y="640"/>
                  </a:lnTo>
                  <a:lnTo>
                    <a:pt x="4165" y="548"/>
                  </a:lnTo>
                  <a:lnTo>
                    <a:pt x="3905" y="183"/>
                  </a:lnTo>
                  <a:lnTo>
                    <a:pt x="3905" y="18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399" name="Shape 399"/>
            <p:cNvSpPr/>
            <p:nvPr/>
          </p:nvSpPr>
          <p:spPr>
            <a:xfrm>
              <a:off x="1173525" y="709500"/>
              <a:ext cx="225625" cy="200775"/>
            </a:xfrm>
            <a:custGeom>
              <a:avLst/>
              <a:gdLst/>
              <a:ahLst/>
              <a:cxnLst/>
              <a:rect l="0" t="0" r="0" b="0"/>
              <a:pathLst>
                <a:path w="9025" h="8031" extrusionOk="0">
                  <a:moveTo>
                    <a:pt x="8590" y="1825"/>
                  </a:moveTo>
                  <a:lnTo>
                    <a:pt x="7896" y="1369"/>
                  </a:lnTo>
                  <a:lnTo>
                    <a:pt x="7289" y="1095"/>
                  </a:lnTo>
                  <a:lnTo>
                    <a:pt x="6768" y="913"/>
                  </a:lnTo>
                  <a:lnTo>
                    <a:pt x="3471" y="639"/>
                  </a:lnTo>
                  <a:lnTo>
                    <a:pt x="1909" y="1095"/>
                  </a:lnTo>
                  <a:lnTo>
                    <a:pt x="1215" y="1643"/>
                  </a:lnTo>
                  <a:lnTo>
                    <a:pt x="695" y="2099"/>
                  </a:lnTo>
                  <a:lnTo>
                    <a:pt x="695" y="3194"/>
                  </a:lnTo>
                  <a:lnTo>
                    <a:pt x="1128" y="4198"/>
                  </a:lnTo>
                  <a:lnTo>
                    <a:pt x="1389" y="5019"/>
                  </a:lnTo>
                  <a:lnTo>
                    <a:pt x="1823" y="5658"/>
                  </a:lnTo>
                  <a:lnTo>
                    <a:pt x="2170" y="6206"/>
                  </a:lnTo>
                  <a:lnTo>
                    <a:pt x="2603" y="6662"/>
                  </a:lnTo>
                  <a:lnTo>
                    <a:pt x="3124" y="6936"/>
                  </a:lnTo>
                  <a:lnTo>
                    <a:pt x="3645" y="7301"/>
                  </a:lnTo>
                  <a:lnTo>
                    <a:pt x="4165" y="7574"/>
                  </a:lnTo>
                  <a:lnTo>
                    <a:pt x="5640" y="7574"/>
                  </a:lnTo>
                  <a:lnTo>
                    <a:pt x="6942" y="7392"/>
                  </a:lnTo>
                  <a:lnTo>
                    <a:pt x="7549" y="6844"/>
                  </a:lnTo>
                  <a:lnTo>
                    <a:pt x="8590" y="5658"/>
                  </a:lnTo>
                  <a:lnTo>
                    <a:pt x="8070" y="6844"/>
                  </a:lnTo>
                  <a:lnTo>
                    <a:pt x="7289" y="7757"/>
                  </a:lnTo>
                  <a:lnTo>
                    <a:pt x="6334" y="8031"/>
                  </a:lnTo>
                  <a:lnTo>
                    <a:pt x="4426" y="7939"/>
                  </a:lnTo>
                  <a:lnTo>
                    <a:pt x="2690" y="7301"/>
                  </a:lnTo>
                  <a:lnTo>
                    <a:pt x="2170" y="6844"/>
                  </a:lnTo>
                  <a:lnTo>
                    <a:pt x="1649" y="6206"/>
                  </a:lnTo>
                  <a:lnTo>
                    <a:pt x="1215" y="5658"/>
                  </a:lnTo>
                  <a:lnTo>
                    <a:pt x="955" y="5476"/>
                  </a:lnTo>
                  <a:lnTo>
                    <a:pt x="174" y="3012"/>
                  </a:lnTo>
                  <a:lnTo>
                    <a:pt x="0" y="2190"/>
                  </a:lnTo>
                  <a:lnTo>
                    <a:pt x="434" y="1552"/>
                  </a:lnTo>
                  <a:lnTo>
                    <a:pt x="608" y="1278"/>
                  </a:lnTo>
                  <a:lnTo>
                    <a:pt x="1475" y="730"/>
                  </a:lnTo>
                  <a:lnTo>
                    <a:pt x="2170" y="365"/>
                  </a:lnTo>
                  <a:lnTo>
                    <a:pt x="2777" y="183"/>
                  </a:lnTo>
                  <a:lnTo>
                    <a:pt x="4686" y="0"/>
                  </a:lnTo>
                  <a:lnTo>
                    <a:pt x="6855" y="457"/>
                  </a:lnTo>
                  <a:lnTo>
                    <a:pt x="8157" y="1004"/>
                  </a:lnTo>
                  <a:lnTo>
                    <a:pt x="9024" y="1460"/>
                  </a:lnTo>
                  <a:lnTo>
                    <a:pt x="8590" y="1825"/>
                  </a:lnTo>
                  <a:lnTo>
                    <a:pt x="8590" y="182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0" name="Shape 400"/>
            <p:cNvSpPr/>
            <p:nvPr/>
          </p:nvSpPr>
          <p:spPr>
            <a:xfrm>
              <a:off x="1314525" y="755125"/>
              <a:ext cx="80275" cy="73025"/>
            </a:xfrm>
            <a:custGeom>
              <a:avLst/>
              <a:gdLst/>
              <a:ahLst/>
              <a:cxnLst/>
              <a:rect l="0" t="0" r="0" b="0"/>
              <a:pathLst>
                <a:path w="3211" h="2921" extrusionOk="0">
                  <a:moveTo>
                    <a:pt x="2777" y="0"/>
                  </a:moveTo>
                  <a:lnTo>
                    <a:pt x="2603" y="457"/>
                  </a:lnTo>
                  <a:lnTo>
                    <a:pt x="2083" y="730"/>
                  </a:lnTo>
                  <a:lnTo>
                    <a:pt x="1649" y="1095"/>
                  </a:lnTo>
                  <a:lnTo>
                    <a:pt x="608" y="1278"/>
                  </a:lnTo>
                  <a:lnTo>
                    <a:pt x="0" y="1278"/>
                  </a:lnTo>
                  <a:lnTo>
                    <a:pt x="521" y="1643"/>
                  </a:lnTo>
                  <a:lnTo>
                    <a:pt x="1996" y="1369"/>
                  </a:lnTo>
                  <a:lnTo>
                    <a:pt x="2343" y="1825"/>
                  </a:lnTo>
                  <a:lnTo>
                    <a:pt x="1736" y="2282"/>
                  </a:lnTo>
                  <a:lnTo>
                    <a:pt x="868" y="2920"/>
                  </a:lnTo>
                  <a:lnTo>
                    <a:pt x="1996" y="2829"/>
                  </a:lnTo>
                  <a:lnTo>
                    <a:pt x="2517" y="2464"/>
                  </a:lnTo>
                  <a:lnTo>
                    <a:pt x="2777" y="2190"/>
                  </a:lnTo>
                  <a:lnTo>
                    <a:pt x="3124" y="913"/>
                  </a:lnTo>
                  <a:lnTo>
                    <a:pt x="3211" y="183"/>
                  </a:lnTo>
                  <a:lnTo>
                    <a:pt x="2777" y="0"/>
                  </a:lnTo>
                  <a:lnTo>
                    <a:pt x="2777" y="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1" name="Shape 401"/>
            <p:cNvSpPr/>
            <p:nvPr/>
          </p:nvSpPr>
          <p:spPr>
            <a:xfrm>
              <a:off x="1375250" y="962725"/>
              <a:ext cx="78125" cy="25125"/>
            </a:xfrm>
            <a:custGeom>
              <a:avLst/>
              <a:gdLst/>
              <a:ahLst/>
              <a:cxnLst/>
              <a:rect l="0" t="0" r="0" b="0"/>
              <a:pathLst>
                <a:path w="3125" h="1005" extrusionOk="0">
                  <a:moveTo>
                    <a:pt x="1" y="1"/>
                  </a:moveTo>
                  <a:lnTo>
                    <a:pt x="608" y="274"/>
                  </a:lnTo>
                  <a:lnTo>
                    <a:pt x="1389" y="639"/>
                  </a:lnTo>
                  <a:lnTo>
                    <a:pt x="3124" y="731"/>
                  </a:lnTo>
                  <a:lnTo>
                    <a:pt x="2604" y="1004"/>
                  </a:lnTo>
                  <a:lnTo>
                    <a:pt x="1302" y="913"/>
                  </a:lnTo>
                  <a:lnTo>
                    <a:pt x="1" y="1"/>
                  </a:lnTo>
                  <a:lnTo>
                    <a:pt x="1"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2" name="Shape 402"/>
            <p:cNvSpPr/>
            <p:nvPr/>
          </p:nvSpPr>
          <p:spPr>
            <a:xfrm>
              <a:off x="1451175" y="960450"/>
              <a:ext cx="56425" cy="13700"/>
            </a:xfrm>
            <a:custGeom>
              <a:avLst/>
              <a:gdLst/>
              <a:ahLst/>
              <a:cxnLst/>
              <a:rect l="0" t="0" r="0" b="0"/>
              <a:pathLst>
                <a:path w="2257" h="548" extrusionOk="0">
                  <a:moveTo>
                    <a:pt x="261" y="548"/>
                  </a:moveTo>
                  <a:lnTo>
                    <a:pt x="1" y="457"/>
                  </a:lnTo>
                  <a:lnTo>
                    <a:pt x="261" y="274"/>
                  </a:lnTo>
                  <a:lnTo>
                    <a:pt x="782" y="0"/>
                  </a:lnTo>
                  <a:lnTo>
                    <a:pt x="2170" y="0"/>
                  </a:lnTo>
                  <a:lnTo>
                    <a:pt x="2257" y="457"/>
                  </a:lnTo>
                  <a:lnTo>
                    <a:pt x="1563" y="365"/>
                  </a:lnTo>
                  <a:lnTo>
                    <a:pt x="955" y="274"/>
                  </a:lnTo>
                  <a:lnTo>
                    <a:pt x="261" y="548"/>
                  </a:lnTo>
                  <a:lnTo>
                    <a:pt x="261" y="54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3" name="Shape 403"/>
            <p:cNvSpPr/>
            <p:nvPr/>
          </p:nvSpPr>
          <p:spPr>
            <a:xfrm>
              <a:off x="1436000" y="889725"/>
              <a:ext cx="106300" cy="114100"/>
            </a:xfrm>
            <a:custGeom>
              <a:avLst/>
              <a:gdLst/>
              <a:ahLst/>
              <a:cxnLst/>
              <a:rect l="0" t="0" r="0" b="0"/>
              <a:pathLst>
                <a:path w="4252" h="4564" extrusionOk="0">
                  <a:moveTo>
                    <a:pt x="3298" y="3286"/>
                  </a:moveTo>
                  <a:lnTo>
                    <a:pt x="3731" y="2555"/>
                  </a:lnTo>
                  <a:lnTo>
                    <a:pt x="3645" y="1734"/>
                  </a:lnTo>
                  <a:lnTo>
                    <a:pt x="3384" y="1278"/>
                  </a:lnTo>
                  <a:lnTo>
                    <a:pt x="3124" y="730"/>
                  </a:lnTo>
                  <a:lnTo>
                    <a:pt x="2430" y="548"/>
                  </a:lnTo>
                  <a:lnTo>
                    <a:pt x="1822" y="730"/>
                  </a:lnTo>
                  <a:lnTo>
                    <a:pt x="2603" y="0"/>
                  </a:lnTo>
                  <a:lnTo>
                    <a:pt x="3124" y="274"/>
                  </a:lnTo>
                  <a:lnTo>
                    <a:pt x="3818" y="822"/>
                  </a:lnTo>
                  <a:lnTo>
                    <a:pt x="4078" y="2282"/>
                  </a:lnTo>
                  <a:lnTo>
                    <a:pt x="4252" y="3103"/>
                  </a:lnTo>
                  <a:lnTo>
                    <a:pt x="4252" y="3742"/>
                  </a:lnTo>
                  <a:lnTo>
                    <a:pt x="3992" y="4289"/>
                  </a:lnTo>
                  <a:lnTo>
                    <a:pt x="2430" y="4563"/>
                  </a:lnTo>
                  <a:lnTo>
                    <a:pt x="1475" y="4563"/>
                  </a:lnTo>
                  <a:lnTo>
                    <a:pt x="521" y="4198"/>
                  </a:lnTo>
                  <a:lnTo>
                    <a:pt x="0" y="3833"/>
                  </a:lnTo>
                  <a:lnTo>
                    <a:pt x="868" y="3377"/>
                  </a:lnTo>
                  <a:lnTo>
                    <a:pt x="1822" y="3012"/>
                  </a:lnTo>
                  <a:lnTo>
                    <a:pt x="2777" y="3286"/>
                  </a:lnTo>
                  <a:lnTo>
                    <a:pt x="3298" y="3286"/>
                  </a:lnTo>
                  <a:lnTo>
                    <a:pt x="3298" y="328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4" name="Shape 404"/>
            <p:cNvSpPr/>
            <p:nvPr/>
          </p:nvSpPr>
          <p:spPr>
            <a:xfrm>
              <a:off x="1442500" y="654750"/>
              <a:ext cx="242975" cy="177950"/>
            </a:xfrm>
            <a:custGeom>
              <a:avLst/>
              <a:gdLst/>
              <a:ahLst/>
              <a:cxnLst/>
              <a:rect l="0" t="0" r="0" b="0"/>
              <a:pathLst>
                <a:path w="9719" h="7118" extrusionOk="0">
                  <a:moveTo>
                    <a:pt x="87" y="2829"/>
                  </a:moveTo>
                  <a:lnTo>
                    <a:pt x="1" y="2099"/>
                  </a:lnTo>
                  <a:lnTo>
                    <a:pt x="348" y="1734"/>
                  </a:lnTo>
                  <a:lnTo>
                    <a:pt x="695" y="1369"/>
                  </a:lnTo>
                  <a:lnTo>
                    <a:pt x="1476" y="821"/>
                  </a:lnTo>
                  <a:lnTo>
                    <a:pt x="2690" y="456"/>
                  </a:lnTo>
                  <a:lnTo>
                    <a:pt x="3558" y="365"/>
                  </a:lnTo>
                  <a:lnTo>
                    <a:pt x="5467" y="183"/>
                  </a:lnTo>
                  <a:lnTo>
                    <a:pt x="7549" y="0"/>
                  </a:lnTo>
                  <a:lnTo>
                    <a:pt x="8330" y="456"/>
                  </a:lnTo>
                  <a:lnTo>
                    <a:pt x="8938" y="821"/>
                  </a:lnTo>
                  <a:lnTo>
                    <a:pt x="9719" y="1643"/>
                  </a:lnTo>
                  <a:lnTo>
                    <a:pt x="9632" y="1825"/>
                  </a:lnTo>
                  <a:lnTo>
                    <a:pt x="9025" y="1916"/>
                  </a:lnTo>
                  <a:lnTo>
                    <a:pt x="7983" y="1369"/>
                  </a:lnTo>
                  <a:lnTo>
                    <a:pt x="7202" y="913"/>
                  </a:lnTo>
                  <a:lnTo>
                    <a:pt x="4339" y="2281"/>
                  </a:lnTo>
                  <a:lnTo>
                    <a:pt x="3992" y="3012"/>
                  </a:lnTo>
                  <a:lnTo>
                    <a:pt x="4252" y="3377"/>
                  </a:lnTo>
                  <a:lnTo>
                    <a:pt x="4513" y="3559"/>
                  </a:lnTo>
                  <a:lnTo>
                    <a:pt x="5641" y="3559"/>
                  </a:lnTo>
                  <a:lnTo>
                    <a:pt x="6682" y="3650"/>
                  </a:lnTo>
                  <a:lnTo>
                    <a:pt x="7376" y="4015"/>
                  </a:lnTo>
                  <a:lnTo>
                    <a:pt x="7897" y="4015"/>
                  </a:lnTo>
                  <a:lnTo>
                    <a:pt x="7897" y="3468"/>
                  </a:lnTo>
                  <a:lnTo>
                    <a:pt x="7376" y="2738"/>
                  </a:lnTo>
                  <a:lnTo>
                    <a:pt x="7810" y="2920"/>
                  </a:lnTo>
                  <a:lnTo>
                    <a:pt x="8591" y="3559"/>
                  </a:lnTo>
                  <a:lnTo>
                    <a:pt x="8764" y="4745"/>
                  </a:lnTo>
                  <a:lnTo>
                    <a:pt x="8591" y="5475"/>
                  </a:lnTo>
                  <a:lnTo>
                    <a:pt x="8070" y="5840"/>
                  </a:lnTo>
                  <a:lnTo>
                    <a:pt x="6769" y="5840"/>
                  </a:lnTo>
                  <a:lnTo>
                    <a:pt x="5901" y="5384"/>
                  </a:lnTo>
                  <a:lnTo>
                    <a:pt x="7116" y="5019"/>
                  </a:lnTo>
                  <a:lnTo>
                    <a:pt x="7029" y="4563"/>
                  </a:lnTo>
                  <a:lnTo>
                    <a:pt x="4426" y="4472"/>
                  </a:lnTo>
                  <a:lnTo>
                    <a:pt x="4599" y="5475"/>
                  </a:lnTo>
                  <a:lnTo>
                    <a:pt x="4946" y="6023"/>
                  </a:lnTo>
                  <a:lnTo>
                    <a:pt x="5207" y="6388"/>
                  </a:lnTo>
                  <a:lnTo>
                    <a:pt x="5467" y="6662"/>
                  </a:lnTo>
                  <a:lnTo>
                    <a:pt x="6335" y="6844"/>
                  </a:lnTo>
                  <a:lnTo>
                    <a:pt x="7116" y="7027"/>
                  </a:lnTo>
                  <a:lnTo>
                    <a:pt x="5727" y="7118"/>
                  </a:lnTo>
                  <a:lnTo>
                    <a:pt x="3992" y="6570"/>
                  </a:lnTo>
                  <a:lnTo>
                    <a:pt x="3385" y="5658"/>
                  </a:lnTo>
                  <a:lnTo>
                    <a:pt x="3038" y="5019"/>
                  </a:lnTo>
                  <a:lnTo>
                    <a:pt x="1562" y="4837"/>
                  </a:lnTo>
                  <a:lnTo>
                    <a:pt x="1302" y="4563"/>
                  </a:lnTo>
                  <a:lnTo>
                    <a:pt x="608" y="3924"/>
                  </a:lnTo>
                  <a:lnTo>
                    <a:pt x="174" y="3194"/>
                  </a:lnTo>
                  <a:lnTo>
                    <a:pt x="87" y="2829"/>
                  </a:lnTo>
                  <a:lnTo>
                    <a:pt x="87" y="282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5" name="Shape 405"/>
            <p:cNvSpPr/>
            <p:nvPr/>
          </p:nvSpPr>
          <p:spPr>
            <a:xfrm>
              <a:off x="1457700" y="670700"/>
              <a:ext cx="388300" cy="244150"/>
            </a:xfrm>
            <a:custGeom>
              <a:avLst/>
              <a:gdLst/>
              <a:ahLst/>
              <a:cxnLst/>
              <a:rect l="0" t="0" r="0" b="0"/>
              <a:pathLst>
                <a:path w="15532" h="9766" extrusionOk="0">
                  <a:moveTo>
                    <a:pt x="15531" y="640"/>
                  </a:moveTo>
                  <a:lnTo>
                    <a:pt x="8937" y="4016"/>
                  </a:lnTo>
                  <a:lnTo>
                    <a:pt x="8850" y="6206"/>
                  </a:lnTo>
                  <a:lnTo>
                    <a:pt x="8590" y="8761"/>
                  </a:lnTo>
                  <a:lnTo>
                    <a:pt x="8243" y="9126"/>
                  </a:lnTo>
                  <a:lnTo>
                    <a:pt x="7809" y="9400"/>
                  </a:lnTo>
                  <a:lnTo>
                    <a:pt x="6768" y="9765"/>
                  </a:lnTo>
                  <a:lnTo>
                    <a:pt x="3297" y="9674"/>
                  </a:lnTo>
                  <a:lnTo>
                    <a:pt x="1388" y="8579"/>
                  </a:lnTo>
                  <a:lnTo>
                    <a:pt x="521" y="6845"/>
                  </a:lnTo>
                  <a:lnTo>
                    <a:pt x="174" y="5294"/>
                  </a:lnTo>
                  <a:lnTo>
                    <a:pt x="0" y="3651"/>
                  </a:lnTo>
                  <a:lnTo>
                    <a:pt x="87" y="2921"/>
                  </a:lnTo>
                  <a:lnTo>
                    <a:pt x="260" y="2556"/>
                  </a:lnTo>
                  <a:lnTo>
                    <a:pt x="868" y="2465"/>
                  </a:lnTo>
                  <a:lnTo>
                    <a:pt x="607" y="4199"/>
                  </a:lnTo>
                  <a:lnTo>
                    <a:pt x="868" y="5476"/>
                  </a:lnTo>
                  <a:lnTo>
                    <a:pt x="1128" y="6845"/>
                  </a:lnTo>
                  <a:lnTo>
                    <a:pt x="1475" y="7575"/>
                  </a:lnTo>
                  <a:lnTo>
                    <a:pt x="1909" y="8214"/>
                  </a:lnTo>
                  <a:lnTo>
                    <a:pt x="2430" y="8761"/>
                  </a:lnTo>
                  <a:lnTo>
                    <a:pt x="2863" y="9035"/>
                  </a:lnTo>
                  <a:lnTo>
                    <a:pt x="4512" y="9309"/>
                  </a:lnTo>
                  <a:lnTo>
                    <a:pt x="5640" y="9400"/>
                  </a:lnTo>
                  <a:lnTo>
                    <a:pt x="6594" y="9218"/>
                  </a:lnTo>
                  <a:lnTo>
                    <a:pt x="7636" y="8853"/>
                  </a:lnTo>
                  <a:lnTo>
                    <a:pt x="7983" y="7940"/>
                  </a:lnTo>
                  <a:lnTo>
                    <a:pt x="8156" y="7119"/>
                  </a:lnTo>
                  <a:lnTo>
                    <a:pt x="8417" y="4564"/>
                  </a:lnTo>
                  <a:lnTo>
                    <a:pt x="8330" y="3195"/>
                  </a:lnTo>
                  <a:lnTo>
                    <a:pt x="7549" y="2830"/>
                  </a:lnTo>
                  <a:lnTo>
                    <a:pt x="6855" y="2647"/>
                  </a:lnTo>
                  <a:lnTo>
                    <a:pt x="5293" y="2374"/>
                  </a:lnTo>
                  <a:lnTo>
                    <a:pt x="2430" y="2282"/>
                  </a:lnTo>
                  <a:lnTo>
                    <a:pt x="3124" y="1826"/>
                  </a:lnTo>
                  <a:lnTo>
                    <a:pt x="3731" y="1552"/>
                  </a:lnTo>
                  <a:lnTo>
                    <a:pt x="6594" y="2009"/>
                  </a:lnTo>
                  <a:lnTo>
                    <a:pt x="7375" y="2191"/>
                  </a:lnTo>
                  <a:lnTo>
                    <a:pt x="8417" y="2465"/>
                  </a:lnTo>
                  <a:lnTo>
                    <a:pt x="8850" y="2921"/>
                  </a:lnTo>
                  <a:lnTo>
                    <a:pt x="9024" y="3286"/>
                  </a:lnTo>
                  <a:lnTo>
                    <a:pt x="15358" y="1"/>
                  </a:lnTo>
                  <a:lnTo>
                    <a:pt x="15531" y="640"/>
                  </a:lnTo>
                  <a:lnTo>
                    <a:pt x="15531" y="64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6" name="Shape 406"/>
            <p:cNvSpPr/>
            <p:nvPr/>
          </p:nvSpPr>
          <p:spPr>
            <a:xfrm>
              <a:off x="1553125" y="752850"/>
              <a:ext cx="47750" cy="22825"/>
            </a:xfrm>
            <a:custGeom>
              <a:avLst/>
              <a:gdLst/>
              <a:ahLst/>
              <a:cxnLst/>
              <a:rect l="0" t="0" r="0" b="0"/>
              <a:pathLst>
                <a:path w="1910" h="913" extrusionOk="0">
                  <a:moveTo>
                    <a:pt x="1" y="365"/>
                  </a:moveTo>
                  <a:lnTo>
                    <a:pt x="435" y="730"/>
                  </a:lnTo>
                  <a:lnTo>
                    <a:pt x="1042" y="913"/>
                  </a:lnTo>
                  <a:lnTo>
                    <a:pt x="1476" y="730"/>
                  </a:lnTo>
                  <a:lnTo>
                    <a:pt x="1910" y="365"/>
                  </a:lnTo>
                  <a:lnTo>
                    <a:pt x="1042" y="0"/>
                  </a:lnTo>
                  <a:lnTo>
                    <a:pt x="348" y="91"/>
                  </a:lnTo>
                  <a:lnTo>
                    <a:pt x="1" y="365"/>
                  </a:lnTo>
                  <a:lnTo>
                    <a:pt x="1" y="3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7" name="Shape 407"/>
            <p:cNvSpPr/>
            <p:nvPr/>
          </p:nvSpPr>
          <p:spPr>
            <a:xfrm>
              <a:off x="1364425" y="1056250"/>
              <a:ext cx="245125" cy="47950"/>
            </a:xfrm>
            <a:custGeom>
              <a:avLst/>
              <a:gdLst/>
              <a:ahLst/>
              <a:cxnLst/>
              <a:rect l="0" t="0" r="0" b="0"/>
              <a:pathLst>
                <a:path w="9805" h="1918" extrusionOk="0">
                  <a:moveTo>
                    <a:pt x="9718" y="1279"/>
                  </a:moveTo>
                  <a:lnTo>
                    <a:pt x="9805" y="1917"/>
                  </a:lnTo>
                  <a:lnTo>
                    <a:pt x="9024" y="1644"/>
                  </a:lnTo>
                  <a:lnTo>
                    <a:pt x="8330" y="1370"/>
                  </a:lnTo>
                  <a:lnTo>
                    <a:pt x="7462" y="1005"/>
                  </a:lnTo>
                  <a:lnTo>
                    <a:pt x="5640" y="1005"/>
                  </a:lnTo>
                  <a:lnTo>
                    <a:pt x="3557" y="1279"/>
                  </a:lnTo>
                  <a:lnTo>
                    <a:pt x="1996" y="1187"/>
                  </a:lnTo>
                  <a:lnTo>
                    <a:pt x="694" y="1279"/>
                  </a:lnTo>
                  <a:lnTo>
                    <a:pt x="347" y="1552"/>
                  </a:lnTo>
                  <a:lnTo>
                    <a:pt x="0" y="1279"/>
                  </a:lnTo>
                  <a:lnTo>
                    <a:pt x="1041" y="914"/>
                  </a:lnTo>
                  <a:lnTo>
                    <a:pt x="2343" y="548"/>
                  </a:lnTo>
                  <a:lnTo>
                    <a:pt x="2863" y="1"/>
                  </a:lnTo>
                  <a:lnTo>
                    <a:pt x="3731" y="457"/>
                  </a:lnTo>
                  <a:lnTo>
                    <a:pt x="3905" y="183"/>
                  </a:lnTo>
                  <a:lnTo>
                    <a:pt x="4772" y="1"/>
                  </a:lnTo>
                  <a:lnTo>
                    <a:pt x="6508" y="457"/>
                  </a:lnTo>
                  <a:lnTo>
                    <a:pt x="8503" y="822"/>
                  </a:lnTo>
                  <a:lnTo>
                    <a:pt x="9718" y="1279"/>
                  </a:lnTo>
                  <a:lnTo>
                    <a:pt x="9718" y="127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8" name="Shape 408"/>
            <p:cNvSpPr/>
            <p:nvPr/>
          </p:nvSpPr>
          <p:spPr>
            <a:xfrm>
              <a:off x="1427325" y="1129275"/>
              <a:ext cx="125825" cy="54775"/>
            </a:xfrm>
            <a:custGeom>
              <a:avLst/>
              <a:gdLst/>
              <a:ahLst/>
              <a:cxnLst/>
              <a:rect l="0" t="0" r="0" b="0"/>
              <a:pathLst>
                <a:path w="5033" h="2191" extrusionOk="0">
                  <a:moveTo>
                    <a:pt x="347" y="0"/>
                  </a:moveTo>
                  <a:lnTo>
                    <a:pt x="2950" y="91"/>
                  </a:lnTo>
                  <a:lnTo>
                    <a:pt x="5033" y="1734"/>
                  </a:lnTo>
                  <a:lnTo>
                    <a:pt x="4946" y="1916"/>
                  </a:lnTo>
                  <a:lnTo>
                    <a:pt x="4686" y="2190"/>
                  </a:lnTo>
                  <a:lnTo>
                    <a:pt x="3471" y="1916"/>
                  </a:lnTo>
                  <a:lnTo>
                    <a:pt x="2517" y="1643"/>
                  </a:lnTo>
                  <a:lnTo>
                    <a:pt x="347" y="1825"/>
                  </a:lnTo>
                  <a:lnTo>
                    <a:pt x="87" y="1460"/>
                  </a:lnTo>
                  <a:lnTo>
                    <a:pt x="0" y="821"/>
                  </a:lnTo>
                  <a:lnTo>
                    <a:pt x="347" y="0"/>
                  </a:lnTo>
                  <a:lnTo>
                    <a:pt x="347" y="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09" name="Shape 409"/>
            <p:cNvSpPr/>
            <p:nvPr/>
          </p:nvSpPr>
          <p:spPr>
            <a:xfrm>
              <a:off x="1494575" y="1074500"/>
              <a:ext cx="75925" cy="63925"/>
            </a:xfrm>
            <a:custGeom>
              <a:avLst/>
              <a:gdLst/>
              <a:ahLst/>
              <a:cxnLst/>
              <a:rect l="0" t="0" r="0" b="0"/>
              <a:pathLst>
                <a:path w="3037" h="2557" extrusionOk="0">
                  <a:moveTo>
                    <a:pt x="2950" y="640"/>
                  </a:moveTo>
                  <a:lnTo>
                    <a:pt x="2777" y="822"/>
                  </a:lnTo>
                  <a:lnTo>
                    <a:pt x="2516" y="1279"/>
                  </a:lnTo>
                  <a:lnTo>
                    <a:pt x="2083" y="1735"/>
                  </a:lnTo>
                  <a:lnTo>
                    <a:pt x="1735" y="2100"/>
                  </a:lnTo>
                  <a:lnTo>
                    <a:pt x="694" y="2465"/>
                  </a:lnTo>
                  <a:lnTo>
                    <a:pt x="0" y="2556"/>
                  </a:lnTo>
                  <a:lnTo>
                    <a:pt x="521" y="2009"/>
                  </a:lnTo>
                  <a:lnTo>
                    <a:pt x="868" y="1644"/>
                  </a:lnTo>
                  <a:lnTo>
                    <a:pt x="1215" y="1005"/>
                  </a:lnTo>
                  <a:lnTo>
                    <a:pt x="1041" y="366"/>
                  </a:lnTo>
                  <a:lnTo>
                    <a:pt x="868" y="1"/>
                  </a:lnTo>
                  <a:lnTo>
                    <a:pt x="2256" y="92"/>
                  </a:lnTo>
                  <a:lnTo>
                    <a:pt x="3037" y="366"/>
                  </a:lnTo>
                  <a:lnTo>
                    <a:pt x="2950" y="640"/>
                  </a:lnTo>
                  <a:lnTo>
                    <a:pt x="2950" y="64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0" name="Shape 410"/>
            <p:cNvSpPr/>
            <p:nvPr/>
          </p:nvSpPr>
          <p:spPr>
            <a:xfrm>
              <a:off x="1921900" y="709500"/>
              <a:ext cx="58600" cy="120925"/>
            </a:xfrm>
            <a:custGeom>
              <a:avLst/>
              <a:gdLst/>
              <a:ahLst/>
              <a:cxnLst/>
              <a:rect l="0" t="0" r="0" b="0"/>
              <a:pathLst>
                <a:path w="2344" h="4837" extrusionOk="0">
                  <a:moveTo>
                    <a:pt x="87" y="2099"/>
                  </a:moveTo>
                  <a:lnTo>
                    <a:pt x="521" y="2829"/>
                  </a:lnTo>
                  <a:lnTo>
                    <a:pt x="347" y="3833"/>
                  </a:lnTo>
                  <a:lnTo>
                    <a:pt x="0" y="4380"/>
                  </a:lnTo>
                  <a:lnTo>
                    <a:pt x="347" y="4837"/>
                  </a:lnTo>
                  <a:lnTo>
                    <a:pt x="695" y="4837"/>
                  </a:lnTo>
                  <a:lnTo>
                    <a:pt x="868" y="4015"/>
                  </a:lnTo>
                  <a:lnTo>
                    <a:pt x="1389" y="3833"/>
                  </a:lnTo>
                  <a:lnTo>
                    <a:pt x="1996" y="3377"/>
                  </a:lnTo>
                  <a:lnTo>
                    <a:pt x="2343" y="2282"/>
                  </a:lnTo>
                  <a:lnTo>
                    <a:pt x="2083" y="1369"/>
                  </a:lnTo>
                  <a:lnTo>
                    <a:pt x="1996" y="1095"/>
                  </a:lnTo>
                  <a:lnTo>
                    <a:pt x="1475" y="639"/>
                  </a:lnTo>
                  <a:lnTo>
                    <a:pt x="87" y="0"/>
                  </a:lnTo>
                  <a:lnTo>
                    <a:pt x="347" y="1187"/>
                  </a:lnTo>
                  <a:lnTo>
                    <a:pt x="1128" y="1460"/>
                  </a:lnTo>
                  <a:lnTo>
                    <a:pt x="1822" y="2190"/>
                  </a:lnTo>
                  <a:lnTo>
                    <a:pt x="1562" y="2829"/>
                  </a:lnTo>
                  <a:lnTo>
                    <a:pt x="1302" y="3103"/>
                  </a:lnTo>
                  <a:lnTo>
                    <a:pt x="868" y="2920"/>
                  </a:lnTo>
                  <a:lnTo>
                    <a:pt x="695" y="2190"/>
                  </a:lnTo>
                  <a:lnTo>
                    <a:pt x="87" y="2099"/>
                  </a:lnTo>
                  <a:lnTo>
                    <a:pt x="87" y="209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1" name="Shape 411"/>
            <p:cNvSpPr/>
            <p:nvPr/>
          </p:nvSpPr>
          <p:spPr>
            <a:xfrm>
              <a:off x="1958775" y="652450"/>
              <a:ext cx="80275" cy="203075"/>
            </a:xfrm>
            <a:custGeom>
              <a:avLst/>
              <a:gdLst/>
              <a:ahLst/>
              <a:cxnLst/>
              <a:rect l="0" t="0" r="0" b="0"/>
              <a:pathLst>
                <a:path w="3211" h="8123" extrusionOk="0">
                  <a:moveTo>
                    <a:pt x="1562" y="548"/>
                  </a:moveTo>
                  <a:lnTo>
                    <a:pt x="2603" y="1552"/>
                  </a:lnTo>
                  <a:lnTo>
                    <a:pt x="2603" y="3104"/>
                  </a:lnTo>
                  <a:lnTo>
                    <a:pt x="2343" y="4381"/>
                  </a:lnTo>
                  <a:lnTo>
                    <a:pt x="2083" y="4929"/>
                  </a:lnTo>
                  <a:lnTo>
                    <a:pt x="1736" y="5659"/>
                  </a:lnTo>
                  <a:lnTo>
                    <a:pt x="1215" y="6389"/>
                  </a:lnTo>
                  <a:lnTo>
                    <a:pt x="0" y="8123"/>
                  </a:lnTo>
                  <a:lnTo>
                    <a:pt x="1389" y="7027"/>
                  </a:lnTo>
                  <a:lnTo>
                    <a:pt x="1649" y="6662"/>
                  </a:lnTo>
                  <a:lnTo>
                    <a:pt x="2170" y="5932"/>
                  </a:lnTo>
                  <a:lnTo>
                    <a:pt x="2690" y="4929"/>
                  </a:lnTo>
                  <a:lnTo>
                    <a:pt x="2951" y="4199"/>
                  </a:lnTo>
                  <a:lnTo>
                    <a:pt x="3211" y="1826"/>
                  </a:lnTo>
                  <a:lnTo>
                    <a:pt x="2951" y="366"/>
                  </a:lnTo>
                  <a:lnTo>
                    <a:pt x="1909" y="1"/>
                  </a:lnTo>
                  <a:lnTo>
                    <a:pt x="521" y="92"/>
                  </a:lnTo>
                  <a:lnTo>
                    <a:pt x="1562" y="548"/>
                  </a:lnTo>
                  <a:lnTo>
                    <a:pt x="1562" y="54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2" name="Shape 412"/>
            <p:cNvSpPr/>
            <p:nvPr/>
          </p:nvSpPr>
          <p:spPr>
            <a:xfrm>
              <a:off x="1262450" y="912525"/>
              <a:ext cx="1412175" cy="1768100"/>
            </a:xfrm>
            <a:custGeom>
              <a:avLst/>
              <a:gdLst/>
              <a:ahLst/>
              <a:cxnLst/>
              <a:rect l="0" t="0" r="0" b="0"/>
              <a:pathLst>
                <a:path w="56487" h="70724" extrusionOk="0">
                  <a:moveTo>
                    <a:pt x="30717" y="731"/>
                  </a:moveTo>
                  <a:lnTo>
                    <a:pt x="31758" y="1005"/>
                  </a:lnTo>
                  <a:lnTo>
                    <a:pt x="33320" y="4564"/>
                  </a:lnTo>
                  <a:lnTo>
                    <a:pt x="34014" y="9948"/>
                  </a:lnTo>
                  <a:lnTo>
                    <a:pt x="34361" y="8579"/>
                  </a:lnTo>
                  <a:lnTo>
                    <a:pt x="34968" y="6480"/>
                  </a:lnTo>
                  <a:lnTo>
                    <a:pt x="34882" y="4837"/>
                  </a:lnTo>
                  <a:lnTo>
                    <a:pt x="34621" y="3834"/>
                  </a:lnTo>
                  <a:lnTo>
                    <a:pt x="37138" y="5659"/>
                  </a:lnTo>
                  <a:lnTo>
                    <a:pt x="38005" y="6663"/>
                  </a:lnTo>
                  <a:lnTo>
                    <a:pt x="36791" y="7758"/>
                  </a:lnTo>
                  <a:lnTo>
                    <a:pt x="38439" y="7301"/>
                  </a:lnTo>
                  <a:lnTo>
                    <a:pt x="40522" y="6845"/>
                  </a:lnTo>
                  <a:lnTo>
                    <a:pt x="41302" y="7210"/>
                  </a:lnTo>
                  <a:lnTo>
                    <a:pt x="41476" y="7575"/>
                  </a:lnTo>
                  <a:lnTo>
                    <a:pt x="38526" y="8761"/>
                  </a:lnTo>
                  <a:lnTo>
                    <a:pt x="38266" y="9218"/>
                  </a:lnTo>
                  <a:lnTo>
                    <a:pt x="37745" y="9856"/>
                  </a:lnTo>
                  <a:lnTo>
                    <a:pt x="37485" y="10313"/>
                  </a:lnTo>
                  <a:lnTo>
                    <a:pt x="37138" y="10678"/>
                  </a:lnTo>
                  <a:lnTo>
                    <a:pt x="36791" y="11134"/>
                  </a:lnTo>
                  <a:lnTo>
                    <a:pt x="36443" y="11590"/>
                  </a:lnTo>
                  <a:lnTo>
                    <a:pt x="36096" y="12047"/>
                  </a:lnTo>
                  <a:lnTo>
                    <a:pt x="35836" y="12503"/>
                  </a:lnTo>
                  <a:lnTo>
                    <a:pt x="35229" y="13142"/>
                  </a:lnTo>
                  <a:lnTo>
                    <a:pt x="34708" y="13872"/>
                  </a:lnTo>
                  <a:lnTo>
                    <a:pt x="34795" y="14967"/>
                  </a:lnTo>
                  <a:lnTo>
                    <a:pt x="35402" y="14145"/>
                  </a:lnTo>
                  <a:lnTo>
                    <a:pt x="35663" y="13780"/>
                  </a:lnTo>
                  <a:lnTo>
                    <a:pt x="36010" y="13324"/>
                  </a:lnTo>
                  <a:lnTo>
                    <a:pt x="36357" y="12777"/>
                  </a:lnTo>
                  <a:lnTo>
                    <a:pt x="36791" y="12320"/>
                  </a:lnTo>
                  <a:lnTo>
                    <a:pt x="37138" y="11773"/>
                  </a:lnTo>
                  <a:lnTo>
                    <a:pt x="37571" y="11316"/>
                  </a:lnTo>
                  <a:lnTo>
                    <a:pt x="38005" y="10769"/>
                  </a:lnTo>
                  <a:lnTo>
                    <a:pt x="38439" y="10404"/>
                  </a:lnTo>
                  <a:lnTo>
                    <a:pt x="39220" y="9674"/>
                  </a:lnTo>
                  <a:lnTo>
                    <a:pt x="39914" y="9309"/>
                  </a:lnTo>
                  <a:lnTo>
                    <a:pt x="42170" y="9126"/>
                  </a:lnTo>
                  <a:lnTo>
                    <a:pt x="43125" y="9218"/>
                  </a:lnTo>
                  <a:lnTo>
                    <a:pt x="46161" y="11134"/>
                  </a:lnTo>
                  <a:lnTo>
                    <a:pt x="46856" y="11864"/>
                  </a:lnTo>
                  <a:lnTo>
                    <a:pt x="42777" y="14967"/>
                  </a:lnTo>
                  <a:lnTo>
                    <a:pt x="39567" y="18617"/>
                  </a:lnTo>
                  <a:lnTo>
                    <a:pt x="45814" y="13507"/>
                  </a:lnTo>
                  <a:lnTo>
                    <a:pt x="49632" y="12868"/>
                  </a:lnTo>
                  <a:lnTo>
                    <a:pt x="49892" y="14602"/>
                  </a:lnTo>
                  <a:lnTo>
                    <a:pt x="49285" y="15058"/>
                  </a:lnTo>
                  <a:lnTo>
                    <a:pt x="48504" y="15697"/>
                  </a:lnTo>
                  <a:lnTo>
                    <a:pt x="47810" y="16336"/>
                  </a:lnTo>
                  <a:lnTo>
                    <a:pt x="47550" y="16609"/>
                  </a:lnTo>
                  <a:lnTo>
                    <a:pt x="51107" y="14967"/>
                  </a:lnTo>
                  <a:lnTo>
                    <a:pt x="51020" y="16244"/>
                  </a:lnTo>
                  <a:lnTo>
                    <a:pt x="49025" y="16792"/>
                  </a:lnTo>
                  <a:lnTo>
                    <a:pt x="47550" y="17431"/>
                  </a:lnTo>
                  <a:lnTo>
                    <a:pt x="46595" y="18161"/>
                  </a:lnTo>
                  <a:lnTo>
                    <a:pt x="46335" y="18617"/>
                  </a:lnTo>
                  <a:lnTo>
                    <a:pt x="45901" y="19073"/>
                  </a:lnTo>
                  <a:lnTo>
                    <a:pt x="45467" y="19621"/>
                  </a:lnTo>
                  <a:lnTo>
                    <a:pt x="44947" y="20168"/>
                  </a:lnTo>
                  <a:lnTo>
                    <a:pt x="44426" y="20716"/>
                  </a:lnTo>
                  <a:lnTo>
                    <a:pt x="43992" y="21263"/>
                  </a:lnTo>
                  <a:lnTo>
                    <a:pt x="43472" y="21720"/>
                  </a:lnTo>
                  <a:lnTo>
                    <a:pt x="43125" y="22176"/>
                  </a:lnTo>
                  <a:lnTo>
                    <a:pt x="42257" y="23453"/>
                  </a:lnTo>
                  <a:lnTo>
                    <a:pt x="41823" y="24275"/>
                  </a:lnTo>
                  <a:lnTo>
                    <a:pt x="41389" y="25187"/>
                  </a:lnTo>
                  <a:lnTo>
                    <a:pt x="41042" y="25917"/>
                  </a:lnTo>
                  <a:lnTo>
                    <a:pt x="40695" y="26647"/>
                  </a:lnTo>
                  <a:lnTo>
                    <a:pt x="40435" y="27286"/>
                  </a:lnTo>
                  <a:lnTo>
                    <a:pt x="45120" y="21993"/>
                  </a:lnTo>
                  <a:lnTo>
                    <a:pt x="47897" y="19986"/>
                  </a:lnTo>
                  <a:lnTo>
                    <a:pt x="48070" y="19803"/>
                  </a:lnTo>
                  <a:lnTo>
                    <a:pt x="48504" y="19256"/>
                  </a:lnTo>
                  <a:lnTo>
                    <a:pt x="49025" y="18708"/>
                  </a:lnTo>
                  <a:lnTo>
                    <a:pt x="49545" y="18526"/>
                  </a:lnTo>
                  <a:lnTo>
                    <a:pt x="50413" y="19073"/>
                  </a:lnTo>
                  <a:lnTo>
                    <a:pt x="50587" y="19438"/>
                  </a:lnTo>
                  <a:lnTo>
                    <a:pt x="50326" y="19986"/>
                  </a:lnTo>
                  <a:lnTo>
                    <a:pt x="49545" y="20716"/>
                  </a:lnTo>
                  <a:lnTo>
                    <a:pt x="49198" y="21263"/>
                  </a:lnTo>
                  <a:lnTo>
                    <a:pt x="48764" y="21720"/>
                  </a:lnTo>
                  <a:lnTo>
                    <a:pt x="48070" y="22541"/>
                  </a:lnTo>
                  <a:lnTo>
                    <a:pt x="47723" y="22815"/>
                  </a:lnTo>
                  <a:lnTo>
                    <a:pt x="49806" y="22541"/>
                  </a:lnTo>
                  <a:lnTo>
                    <a:pt x="52235" y="22450"/>
                  </a:lnTo>
                  <a:lnTo>
                    <a:pt x="52322" y="22815"/>
                  </a:lnTo>
                  <a:lnTo>
                    <a:pt x="52148" y="23271"/>
                  </a:lnTo>
                  <a:lnTo>
                    <a:pt x="51715" y="23910"/>
                  </a:lnTo>
                  <a:lnTo>
                    <a:pt x="49979" y="24548"/>
                  </a:lnTo>
                  <a:lnTo>
                    <a:pt x="48504" y="25096"/>
                  </a:lnTo>
                  <a:lnTo>
                    <a:pt x="47289" y="25552"/>
                  </a:lnTo>
                  <a:lnTo>
                    <a:pt x="46248" y="26100"/>
                  </a:lnTo>
                  <a:lnTo>
                    <a:pt x="45033" y="26921"/>
                  </a:lnTo>
                  <a:lnTo>
                    <a:pt x="43819" y="27651"/>
                  </a:lnTo>
                  <a:lnTo>
                    <a:pt x="42951" y="28199"/>
                  </a:lnTo>
                  <a:lnTo>
                    <a:pt x="42170" y="28746"/>
                  </a:lnTo>
                  <a:lnTo>
                    <a:pt x="41129" y="29385"/>
                  </a:lnTo>
                  <a:lnTo>
                    <a:pt x="40348" y="29841"/>
                  </a:lnTo>
                  <a:lnTo>
                    <a:pt x="39914" y="30115"/>
                  </a:lnTo>
                  <a:lnTo>
                    <a:pt x="37832" y="33400"/>
                  </a:lnTo>
                  <a:lnTo>
                    <a:pt x="41736" y="29750"/>
                  </a:lnTo>
                  <a:lnTo>
                    <a:pt x="42777" y="29202"/>
                  </a:lnTo>
                  <a:lnTo>
                    <a:pt x="43905" y="28564"/>
                  </a:lnTo>
                  <a:lnTo>
                    <a:pt x="45294" y="27925"/>
                  </a:lnTo>
                  <a:lnTo>
                    <a:pt x="46682" y="27286"/>
                  </a:lnTo>
                  <a:lnTo>
                    <a:pt x="47984" y="26739"/>
                  </a:lnTo>
                  <a:lnTo>
                    <a:pt x="49025" y="26282"/>
                  </a:lnTo>
                  <a:lnTo>
                    <a:pt x="49719" y="26009"/>
                  </a:lnTo>
                  <a:lnTo>
                    <a:pt x="50240" y="26191"/>
                  </a:lnTo>
                  <a:lnTo>
                    <a:pt x="50153" y="26830"/>
                  </a:lnTo>
                  <a:lnTo>
                    <a:pt x="49892" y="27469"/>
                  </a:lnTo>
                  <a:lnTo>
                    <a:pt x="49719" y="27742"/>
                  </a:lnTo>
                  <a:lnTo>
                    <a:pt x="49112" y="28016"/>
                  </a:lnTo>
                  <a:lnTo>
                    <a:pt x="47810" y="28564"/>
                  </a:lnTo>
                  <a:lnTo>
                    <a:pt x="46595" y="29476"/>
                  </a:lnTo>
                  <a:lnTo>
                    <a:pt x="49892" y="29385"/>
                  </a:lnTo>
                  <a:lnTo>
                    <a:pt x="52669" y="29750"/>
                  </a:lnTo>
                  <a:lnTo>
                    <a:pt x="52495" y="30206"/>
                  </a:lnTo>
                  <a:lnTo>
                    <a:pt x="51975" y="30663"/>
                  </a:lnTo>
                  <a:lnTo>
                    <a:pt x="51107" y="31210"/>
                  </a:lnTo>
                  <a:lnTo>
                    <a:pt x="47984" y="31666"/>
                  </a:lnTo>
                  <a:lnTo>
                    <a:pt x="48070" y="33674"/>
                  </a:lnTo>
                  <a:lnTo>
                    <a:pt x="47550" y="34130"/>
                  </a:lnTo>
                  <a:lnTo>
                    <a:pt x="46682" y="34860"/>
                  </a:lnTo>
                  <a:lnTo>
                    <a:pt x="45814" y="35499"/>
                  </a:lnTo>
                  <a:lnTo>
                    <a:pt x="45467" y="35682"/>
                  </a:lnTo>
                  <a:lnTo>
                    <a:pt x="45988" y="35499"/>
                  </a:lnTo>
                  <a:lnTo>
                    <a:pt x="47203" y="35134"/>
                  </a:lnTo>
                  <a:lnTo>
                    <a:pt x="48591" y="34769"/>
                  </a:lnTo>
                  <a:lnTo>
                    <a:pt x="49632" y="34586"/>
                  </a:lnTo>
                  <a:lnTo>
                    <a:pt x="51888" y="34860"/>
                  </a:lnTo>
                  <a:lnTo>
                    <a:pt x="51801" y="35316"/>
                  </a:lnTo>
                  <a:lnTo>
                    <a:pt x="51368" y="35955"/>
                  </a:lnTo>
                  <a:lnTo>
                    <a:pt x="49979" y="36047"/>
                  </a:lnTo>
                  <a:lnTo>
                    <a:pt x="49285" y="36229"/>
                  </a:lnTo>
                  <a:lnTo>
                    <a:pt x="48938" y="37050"/>
                  </a:lnTo>
                  <a:lnTo>
                    <a:pt x="48678" y="45081"/>
                  </a:lnTo>
                  <a:lnTo>
                    <a:pt x="51368" y="45081"/>
                  </a:lnTo>
                  <a:lnTo>
                    <a:pt x="51801" y="45628"/>
                  </a:lnTo>
                  <a:lnTo>
                    <a:pt x="51888" y="46450"/>
                  </a:lnTo>
                  <a:lnTo>
                    <a:pt x="49632" y="46723"/>
                  </a:lnTo>
                  <a:lnTo>
                    <a:pt x="47550" y="46723"/>
                  </a:lnTo>
                  <a:lnTo>
                    <a:pt x="45988" y="47362"/>
                  </a:lnTo>
                  <a:lnTo>
                    <a:pt x="44860" y="47910"/>
                  </a:lnTo>
                  <a:lnTo>
                    <a:pt x="47376" y="47727"/>
                  </a:lnTo>
                  <a:lnTo>
                    <a:pt x="47723" y="50191"/>
                  </a:lnTo>
                  <a:lnTo>
                    <a:pt x="47897" y="53659"/>
                  </a:lnTo>
                  <a:lnTo>
                    <a:pt x="43992" y="51286"/>
                  </a:lnTo>
                  <a:lnTo>
                    <a:pt x="47203" y="55028"/>
                  </a:lnTo>
                  <a:lnTo>
                    <a:pt x="46682" y="56761"/>
                  </a:lnTo>
                  <a:lnTo>
                    <a:pt x="43211" y="54663"/>
                  </a:lnTo>
                  <a:lnTo>
                    <a:pt x="43819" y="55301"/>
                  </a:lnTo>
                  <a:lnTo>
                    <a:pt x="44426" y="56031"/>
                  </a:lnTo>
                  <a:lnTo>
                    <a:pt x="45120" y="56853"/>
                  </a:lnTo>
                  <a:lnTo>
                    <a:pt x="45814" y="57674"/>
                  </a:lnTo>
                  <a:lnTo>
                    <a:pt x="46335" y="58404"/>
                  </a:lnTo>
                  <a:lnTo>
                    <a:pt x="46595" y="59316"/>
                  </a:lnTo>
                  <a:lnTo>
                    <a:pt x="45988" y="59682"/>
                  </a:lnTo>
                  <a:lnTo>
                    <a:pt x="45207" y="60138"/>
                  </a:lnTo>
                  <a:lnTo>
                    <a:pt x="44339" y="60412"/>
                  </a:lnTo>
                  <a:lnTo>
                    <a:pt x="43298" y="60138"/>
                  </a:lnTo>
                  <a:lnTo>
                    <a:pt x="42777" y="59773"/>
                  </a:lnTo>
                  <a:lnTo>
                    <a:pt x="42083" y="59225"/>
                  </a:lnTo>
                  <a:lnTo>
                    <a:pt x="41302" y="58495"/>
                  </a:lnTo>
                  <a:lnTo>
                    <a:pt x="40608" y="57856"/>
                  </a:lnTo>
                  <a:lnTo>
                    <a:pt x="39914" y="57218"/>
                  </a:lnTo>
                  <a:lnTo>
                    <a:pt x="39307" y="56761"/>
                  </a:lnTo>
                  <a:lnTo>
                    <a:pt x="38786" y="56214"/>
                  </a:lnTo>
                  <a:lnTo>
                    <a:pt x="35402" y="52564"/>
                  </a:lnTo>
                  <a:lnTo>
                    <a:pt x="34795" y="51834"/>
                  </a:lnTo>
                  <a:lnTo>
                    <a:pt x="33407" y="50921"/>
                  </a:lnTo>
                  <a:lnTo>
                    <a:pt x="33840" y="51742"/>
                  </a:lnTo>
                  <a:lnTo>
                    <a:pt x="34361" y="52655"/>
                  </a:lnTo>
                  <a:lnTo>
                    <a:pt x="34968" y="53750"/>
                  </a:lnTo>
                  <a:lnTo>
                    <a:pt x="35749" y="54845"/>
                  </a:lnTo>
                  <a:lnTo>
                    <a:pt x="36096" y="55393"/>
                  </a:lnTo>
                  <a:lnTo>
                    <a:pt x="36530" y="55940"/>
                  </a:lnTo>
                  <a:lnTo>
                    <a:pt x="36877" y="56396"/>
                  </a:lnTo>
                  <a:lnTo>
                    <a:pt x="37311" y="56853"/>
                  </a:lnTo>
                  <a:lnTo>
                    <a:pt x="37745" y="57309"/>
                  </a:lnTo>
                  <a:lnTo>
                    <a:pt x="38092" y="57583"/>
                  </a:lnTo>
                  <a:lnTo>
                    <a:pt x="38873" y="58221"/>
                  </a:lnTo>
                  <a:lnTo>
                    <a:pt x="39654" y="58860"/>
                  </a:lnTo>
                  <a:lnTo>
                    <a:pt x="40522" y="59682"/>
                  </a:lnTo>
                  <a:lnTo>
                    <a:pt x="41302" y="60412"/>
                  </a:lnTo>
                  <a:lnTo>
                    <a:pt x="41910" y="61050"/>
                  </a:lnTo>
                  <a:lnTo>
                    <a:pt x="42517" y="61598"/>
                  </a:lnTo>
                  <a:lnTo>
                    <a:pt x="42951" y="62145"/>
                  </a:lnTo>
                  <a:lnTo>
                    <a:pt x="43819" y="64609"/>
                  </a:lnTo>
                  <a:lnTo>
                    <a:pt x="39480" y="64609"/>
                  </a:lnTo>
                  <a:lnTo>
                    <a:pt x="38266" y="63970"/>
                  </a:lnTo>
                  <a:lnTo>
                    <a:pt x="37658" y="63423"/>
                  </a:lnTo>
                  <a:lnTo>
                    <a:pt x="37051" y="62875"/>
                  </a:lnTo>
                  <a:lnTo>
                    <a:pt x="36530" y="62328"/>
                  </a:lnTo>
                  <a:lnTo>
                    <a:pt x="36096" y="61872"/>
                  </a:lnTo>
                  <a:lnTo>
                    <a:pt x="35749" y="61415"/>
                  </a:lnTo>
                  <a:lnTo>
                    <a:pt x="33754" y="58039"/>
                  </a:lnTo>
                  <a:lnTo>
                    <a:pt x="32365" y="56761"/>
                  </a:lnTo>
                  <a:lnTo>
                    <a:pt x="33320" y="60777"/>
                  </a:lnTo>
                  <a:lnTo>
                    <a:pt x="29676" y="57309"/>
                  </a:lnTo>
                  <a:lnTo>
                    <a:pt x="29415" y="57035"/>
                  </a:lnTo>
                  <a:lnTo>
                    <a:pt x="28808" y="56305"/>
                  </a:lnTo>
                  <a:lnTo>
                    <a:pt x="28200" y="55484"/>
                  </a:lnTo>
                  <a:lnTo>
                    <a:pt x="27853" y="54845"/>
                  </a:lnTo>
                  <a:lnTo>
                    <a:pt x="27767" y="53750"/>
                  </a:lnTo>
                  <a:lnTo>
                    <a:pt x="27853" y="53202"/>
                  </a:lnTo>
                  <a:lnTo>
                    <a:pt x="28548" y="51834"/>
                  </a:lnTo>
                  <a:lnTo>
                    <a:pt x="26899" y="53202"/>
                  </a:lnTo>
                  <a:lnTo>
                    <a:pt x="26725" y="54663"/>
                  </a:lnTo>
                  <a:lnTo>
                    <a:pt x="26812" y="55301"/>
                  </a:lnTo>
                  <a:lnTo>
                    <a:pt x="27333" y="56123"/>
                  </a:lnTo>
                  <a:lnTo>
                    <a:pt x="27940" y="56670"/>
                  </a:lnTo>
                  <a:lnTo>
                    <a:pt x="28287" y="57126"/>
                  </a:lnTo>
                  <a:lnTo>
                    <a:pt x="28808" y="57491"/>
                  </a:lnTo>
                  <a:lnTo>
                    <a:pt x="29242" y="57948"/>
                  </a:lnTo>
                  <a:lnTo>
                    <a:pt x="29762" y="58495"/>
                  </a:lnTo>
                  <a:lnTo>
                    <a:pt x="30283" y="58951"/>
                  </a:lnTo>
                  <a:lnTo>
                    <a:pt x="30804" y="59408"/>
                  </a:lnTo>
                  <a:lnTo>
                    <a:pt x="31324" y="59955"/>
                  </a:lnTo>
                  <a:lnTo>
                    <a:pt x="31845" y="60412"/>
                  </a:lnTo>
                  <a:lnTo>
                    <a:pt x="32712" y="61142"/>
                  </a:lnTo>
                  <a:lnTo>
                    <a:pt x="33320" y="61689"/>
                  </a:lnTo>
                  <a:lnTo>
                    <a:pt x="33580" y="61872"/>
                  </a:lnTo>
                  <a:lnTo>
                    <a:pt x="38352" y="66617"/>
                  </a:lnTo>
                  <a:lnTo>
                    <a:pt x="41476" y="68533"/>
                  </a:lnTo>
                  <a:lnTo>
                    <a:pt x="38179" y="68259"/>
                  </a:lnTo>
                  <a:lnTo>
                    <a:pt x="31932" y="65796"/>
                  </a:lnTo>
                  <a:lnTo>
                    <a:pt x="36096" y="69355"/>
                  </a:lnTo>
                  <a:lnTo>
                    <a:pt x="32365" y="69811"/>
                  </a:lnTo>
                  <a:lnTo>
                    <a:pt x="15012" y="69993"/>
                  </a:lnTo>
                  <a:lnTo>
                    <a:pt x="9285" y="69628"/>
                  </a:lnTo>
                  <a:lnTo>
                    <a:pt x="8244" y="66982"/>
                  </a:lnTo>
                  <a:lnTo>
                    <a:pt x="7897" y="57491"/>
                  </a:lnTo>
                  <a:lnTo>
                    <a:pt x="7203" y="57583"/>
                  </a:lnTo>
                  <a:lnTo>
                    <a:pt x="7463" y="66891"/>
                  </a:lnTo>
                  <a:lnTo>
                    <a:pt x="8157" y="69355"/>
                  </a:lnTo>
                  <a:lnTo>
                    <a:pt x="2083" y="68989"/>
                  </a:lnTo>
                  <a:lnTo>
                    <a:pt x="1216" y="66434"/>
                  </a:lnTo>
                  <a:lnTo>
                    <a:pt x="522" y="61233"/>
                  </a:lnTo>
                  <a:lnTo>
                    <a:pt x="782" y="57856"/>
                  </a:lnTo>
                  <a:lnTo>
                    <a:pt x="88" y="58221"/>
                  </a:lnTo>
                  <a:lnTo>
                    <a:pt x="1" y="61872"/>
                  </a:lnTo>
                  <a:lnTo>
                    <a:pt x="435" y="64427"/>
                  </a:lnTo>
                  <a:lnTo>
                    <a:pt x="1042" y="67986"/>
                  </a:lnTo>
                  <a:lnTo>
                    <a:pt x="1563" y="70267"/>
                  </a:lnTo>
                  <a:lnTo>
                    <a:pt x="15793" y="70632"/>
                  </a:lnTo>
                  <a:lnTo>
                    <a:pt x="33407" y="70723"/>
                  </a:lnTo>
                  <a:lnTo>
                    <a:pt x="46856" y="70723"/>
                  </a:lnTo>
                  <a:lnTo>
                    <a:pt x="47029" y="70358"/>
                  </a:lnTo>
                  <a:lnTo>
                    <a:pt x="47636" y="69355"/>
                  </a:lnTo>
                  <a:lnTo>
                    <a:pt x="47984" y="68624"/>
                  </a:lnTo>
                  <a:lnTo>
                    <a:pt x="48417" y="67894"/>
                  </a:lnTo>
                  <a:lnTo>
                    <a:pt x="48851" y="66982"/>
                  </a:lnTo>
                  <a:lnTo>
                    <a:pt x="49372" y="66069"/>
                  </a:lnTo>
                  <a:lnTo>
                    <a:pt x="49806" y="65066"/>
                  </a:lnTo>
                  <a:lnTo>
                    <a:pt x="50326" y="64153"/>
                  </a:lnTo>
                  <a:lnTo>
                    <a:pt x="50760" y="63149"/>
                  </a:lnTo>
                  <a:lnTo>
                    <a:pt x="51194" y="62145"/>
                  </a:lnTo>
                  <a:lnTo>
                    <a:pt x="51801" y="60412"/>
                  </a:lnTo>
                  <a:lnTo>
                    <a:pt x="52235" y="58951"/>
                  </a:lnTo>
                  <a:lnTo>
                    <a:pt x="52582" y="55484"/>
                  </a:lnTo>
                  <a:lnTo>
                    <a:pt x="52929" y="51286"/>
                  </a:lnTo>
                  <a:lnTo>
                    <a:pt x="53363" y="45993"/>
                  </a:lnTo>
                  <a:lnTo>
                    <a:pt x="54144" y="45172"/>
                  </a:lnTo>
                  <a:lnTo>
                    <a:pt x="54057" y="43256"/>
                  </a:lnTo>
                  <a:lnTo>
                    <a:pt x="55099" y="41887"/>
                  </a:lnTo>
                  <a:lnTo>
                    <a:pt x="55185" y="40609"/>
                  </a:lnTo>
                  <a:lnTo>
                    <a:pt x="53623" y="39879"/>
                  </a:lnTo>
                  <a:lnTo>
                    <a:pt x="54144" y="35682"/>
                  </a:lnTo>
                  <a:lnTo>
                    <a:pt x="55793" y="34769"/>
                  </a:lnTo>
                  <a:lnTo>
                    <a:pt x="55879" y="34130"/>
                  </a:lnTo>
                  <a:lnTo>
                    <a:pt x="54925" y="33491"/>
                  </a:lnTo>
                  <a:lnTo>
                    <a:pt x="54925" y="31393"/>
                  </a:lnTo>
                  <a:lnTo>
                    <a:pt x="56487" y="30206"/>
                  </a:lnTo>
                  <a:lnTo>
                    <a:pt x="56140" y="29385"/>
                  </a:lnTo>
                  <a:lnTo>
                    <a:pt x="54925" y="29111"/>
                  </a:lnTo>
                  <a:lnTo>
                    <a:pt x="54925" y="27469"/>
                  </a:lnTo>
                  <a:lnTo>
                    <a:pt x="54925" y="25735"/>
                  </a:lnTo>
                  <a:lnTo>
                    <a:pt x="54925" y="23727"/>
                  </a:lnTo>
                  <a:lnTo>
                    <a:pt x="54665" y="19621"/>
                  </a:lnTo>
                  <a:lnTo>
                    <a:pt x="54318" y="17978"/>
                  </a:lnTo>
                  <a:lnTo>
                    <a:pt x="53971" y="16792"/>
                  </a:lnTo>
                  <a:lnTo>
                    <a:pt x="53363" y="15970"/>
                  </a:lnTo>
                  <a:lnTo>
                    <a:pt x="53103" y="15605"/>
                  </a:lnTo>
                  <a:lnTo>
                    <a:pt x="52756" y="15149"/>
                  </a:lnTo>
                  <a:lnTo>
                    <a:pt x="52409" y="14784"/>
                  </a:lnTo>
                  <a:lnTo>
                    <a:pt x="51975" y="14419"/>
                  </a:lnTo>
                  <a:lnTo>
                    <a:pt x="51281" y="13598"/>
                  </a:lnTo>
                  <a:lnTo>
                    <a:pt x="50673" y="12959"/>
                  </a:lnTo>
                  <a:lnTo>
                    <a:pt x="50153" y="12503"/>
                  </a:lnTo>
                  <a:lnTo>
                    <a:pt x="49632" y="12047"/>
                  </a:lnTo>
                  <a:lnTo>
                    <a:pt x="46682" y="10313"/>
                  </a:lnTo>
                  <a:lnTo>
                    <a:pt x="42430" y="7758"/>
                  </a:lnTo>
                  <a:lnTo>
                    <a:pt x="42604" y="7210"/>
                  </a:lnTo>
                  <a:lnTo>
                    <a:pt x="42430" y="6754"/>
                  </a:lnTo>
                  <a:lnTo>
                    <a:pt x="41736" y="6389"/>
                  </a:lnTo>
                  <a:lnTo>
                    <a:pt x="38699" y="5932"/>
                  </a:lnTo>
                  <a:lnTo>
                    <a:pt x="35749" y="3469"/>
                  </a:lnTo>
                  <a:lnTo>
                    <a:pt x="33580" y="2465"/>
                  </a:lnTo>
                  <a:lnTo>
                    <a:pt x="32279" y="92"/>
                  </a:lnTo>
                  <a:lnTo>
                    <a:pt x="30196" y="1"/>
                  </a:lnTo>
                  <a:lnTo>
                    <a:pt x="30717" y="731"/>
                  </a:lnTo>
                  <a:lnTo>
                    <a:pt x="30717" y="73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3" name="Shape 413"/>
            <p:cNvSpPr/>
            <p:nvPr/>
          </p:nvSpPr>
          <p:spPr>
            <a:xfrm>
              <a:off x="1390450" y="999225"/>
              <a:ext cx="1069425" cy="1364275"/>
            </a:xfrm>
            <a:custGeom>
              <a:avLst/>
              <a:gdLst/>
              <a:ahLst/>
              <a:cxnLst/>
              <a:rect l="0" t="0" r="0" b="0"/>
              <a:pathLst>
                <a:path w="42777" h="54571" extrusionOk="0">
                  <a:moveTo>
                    <a:pt x="28807" y="5385"/>
                  </a:moveTo>
                  <a:lnTo>
                    <a:pt x="30022" y="15696"/>
                  </a:lnTo>
                  <a:lnTo>
                    <a:pt x="29588" y="15970"/>
                  </a:lnTo>
                  <a:lnTo>
                    <a:pt x="28807" y="16883"/>
                  </a:lnTo>
                  <a:lnTo>
                    <a:pt x="28460" y="17248"/>
                  </a:lnTo>
                  <a:lnTo>
                    <a:pt x="27939" y="17613"/>
                  </a:lnTo>
                  <a:lnTo>
                    <a:pt x="27332" y="18069"/>
                  </a:lnTo>
                  <a:lnTo>
                    <a:pt x="26638" y="18525"/>
                  </a:lnTo>
                  <a:lnTo>
                    <a:pt x="25336" y="19255"/>
                  </a:lnTo>
                  <a:lnTo>
                    <a:pt x="24816" y="19620"/>
                  </a:lnTo>
                  <a:lnTo>
                    <a:pt x="27159" y="24913"/>
                  </a:lnTo>
                  <a:lnTo>
                    <a:pt x="17788" y="32031"/>
                  </a:lnTo>
                  <a:lnTo>
                    <a:pt x="17354" y="32396"/>
                  </a:lnTo>
                  <a:lnTo>
                    <a:pt x="16746" y="32852"/>
                  </a:lnTo>
                  <a:lnTo>
                    <a:pt x="16052" y="33400"/>
                  </a:lnTo>
                  <a:lnTo>
                    <a:pt x="15185" y="34130"/>
                  </a:lnTo>
                  <a:lnTo>
                    <a:pt x="14230" y="34951"/>
                  </a:lnTo>
                  <a:lnTo>
                    <a:pt x="13189" y="35772"/>
                  </a:lnTo>
                  <a:lnTo>
                    <a:pt x="12668" y="36137"/>
                  </a:lnTo>
                  <a:lnTo>
                    <a:pt x="12061" y="36594"/>
                  </a:lnTo>
                  <a:lnTo>
                    <a:pt x="11540" y="37050"/>
                  </a:lnTo>
                  <a:lnTo>
                    <a:pt x="11020" y="37506"/>
                  </a:lnTo>
                  <a:lnTo>
                    <a:pt x="10499" y="37963"/>
                  </a:lnTo>
                  <a:lnTo>
                    <a:pt x="9892" y="38419"/>
                  </a:lnTo>
                  <a:lnTo>
                    <a:pt x="8937" y="39149"/>
                  </a:lnTo>
                  <a:lnTo>
                    <a:pt x="7983" y="39970"/>
                  </a:lnTo>
                  <a:lnTo>
                    <a:pt x="7115" y="40609"/>
                  </a:lnTo>
                  <a:lnTo>
                    <a:pt x="6508" y="41156"/>
                  </a:lnTo>
                  <a:lnTo>
                    <a:pt x="5640" y="41704"/>
                  </a:lnTo>
                  <a:lnTo>
                    <a:pt x="4686" y="42434"/>
                  </a:lnTo>
                  <a:lnTo>
                    <a:pt x="4078" y="42890"/>
                  </a:lnTo>
                  <a:lnTo>
                    <a:pt x="3471" y="43347"/>
                  </a:lnTo>
                  <a:lnTo>
                    <a:pt x="2864" y="43803"/>
                  </a:lnTo>
                  <a:lnTo>
                    <a:pt x="2430" y="44168"/>
                  </a:lnTo>
                  <a:lnTo>
                    <a:pt x="1996" y="44533"/>
                  </a:lnTo>
                  <a:lnTo>
                    <a:pt x="781" y="49096"/>
                  </a:lnTo>
                  <a:lnTo>
                    <a:pt x="0" y="54571"/>
                  </a:lnTo>
                  <a:lnTo>
                    <a:pt x="3471" y="54206"/>
                  </a:lnTo>
                  <a:lnTo>
                    <a:pt x="8851" y="53293"/>
                  </a:lnTo>
                  <a:lnTo>
                    <a:pt x="15011" y="50921"/>
                  </a:lnTo>
                  <a:lnTo>
                    <a:pt x="19176" y="50282"/>
                  </a:lnTo>
                  <a:lnTo>
                    <a:pt x="19436" y="50099"/>
                  </a:lnTo>
                  <a:lnTo>
                    <a:pt x="20044" y="49643"/>
                  </a:lnTo>
                  <a:lnTo>
                    <a:pt x="20911" y="49096"/>
                  </a:lnTo>
                  <a:lnTo>
                    <a:pt x="21866" y="48548"/>
                  </a:lnTo>
                  <a:lnTo>
                    <a:pt x="24382" y="48366"/>
                  </a:lnTo>
                  <a:lnTo>
                    <a:pt x="25857" y="48457"/>
                  </a:lnTo>
                  <a:lnTo>
                    <a:pt x="26812" y="48822"/>
                  </a:lnTo>
                  <a:lnTo>
                    <a:pt x="27853" y="48457"/>
                  </a:lnTo>
                  <a:lnTo>
                    <a:pt x="28026" y="45993"/>
                  </a:lnTo>
                  <a:lnTo>
                    <a:pt x="28460" y="44715"/>
                  </a:lnTo>
                  <a:lnTo>
                    <a:pt x="28981" y="42799"/>
                  </a:lnTo>
                  <a:lnTo>
                    <a:pt x="29415" y="41065"/>
                  </a:lnTo>
                  <a:lnTo>
                    <a:pt x="29588" y="40335"/>
                  </a:lnTo>
                  <a:lnTo>
                    <a:pt x="29935" y="37324"/>
                  </a:lnTo>
                  <a:lnTo>
                    <a:pt x="34621" y="32487"/>
                  </a:lnTo>
                  <a:lnTo>
                    <a:pt x="36616" y="30297"/>
                  </a:lnTo>
                  <a:lnTo>
                    <a:pt x="36182" y="30571"/>
                  </a:lnTo>
                  <a:lnTo>
                    <a:pt x="35228" y="31118"/>
                  </a:lnTo>
                  <a:lnTo>
                    <a:pt x="34100" y="31848"/>
                  </a:lnTo>
                  <a:lnTo>
                    <a:pt x="33319" y="32396"/>
                  </a:lnTo>
                  <a:lnTo>
                    <a:pt x="32538" y="33035"/>
                  </a:lnTo>
                  <a:lnTo>
                    <a:pt x="32104" y="33582"/>
                  </a:lnTo>
                  <a:lnTo>
                    <a:pt x="31584" y="34130"/>
                  </a:lnTo>
                  <a:lnTo>
                    <a:pt x="31150" y="34586"/>
                  </a:lnTo>
                  <a:lnTo>
                    <a:pt x="30716" y="35042"/>
                  </a:lnTo>
                  <a:lnTo>
                    <a:pt x="30369" y="35499"/>
                  </a:lnTo>
                  <a:lnTo>
                    <a:pt x="30890" y="32122"/>
                  </a:lnTo>
                  <a:lnTo>
                    <a:pt x="30976" y="30297"/>
                  </a:lnTo>
                  <a:lnTo>
                    <a:pt x="26638" y="41978"/>
                  </a:lnTo>
                  <a:lnTo>
                    <a:pt x="26291" y="46997"/>
                  </a:lnTo>
                  <a:lnTo>
                    <a:pt x="23775" y="45719"/>
                  </a:lnTo>
                  <a:lnTo>
                    <a:pt x="22560" y="45993"/>
                  </a:lnTo>
                  <a:lnTo>
                    <a:pt x="19870" y="48548"/>
                  </a:lnTo>
                  <a:lnTo>
                    <a:pt x="17441" y="50008"/>
                  </a:lnTo>
                  <a:lnTo>
                    <a:pt x="13970" y="50464"/>
                  </a:lnTo>
                  <a:lnTo>
                    <a:pt x="5814" y="52746"/>
                  </a:lnTo>
                  <a:lnTo>
                    <a:pt x="6421" y="51651"/>
                  </a:lnTo>
                  <a:lnTo>
                    <a:pt x="7115" y="50373"/>
                  </a:lnTo>
                  <a:lnTo>
                    <a:pt x="7549" y="49643"/>
                  </a:lnTo>
                  <a:lnTo>
                    <a:pt x="7983" y="48822"/>
                  </a:lnTo>
                  <a:lnTo>
                    <a:pt x="8417" y="48001"/>
                  </a:lnTo>
                  <a:lnTo>
                    <a:pt x="8937" y="47179"/>
                  </a:lnTo>
                  <a:lnTo>
                    <a:pt x="9371" y="46358"/>
                  </a:lnTo>
                  <a:lnTo>
                    <a:pt x="9805" y="45537"/>
                  </a:lnTo>
                  <a:lnTo>
                    <a:pt x="10239" y="44715"/>
                  </a:lnTo>
                  <a:lnTo>
                    <a:pt x="10673" y="43894"/>
                  </a:lnTo>
                  <a:lnTo>
                    <a:pt x="11367" y="42525"/>
                  </a:lnTo>
                  <a:lnTo>
                    <a:pt x="11801" y="41887"/>
                  </a:lnTo>
                  <a:lnTo>
                    <a:pt x="12234" y="41156"/>
                  </a:lnTo>
                  <a:lnTo>
                    <a:pt x="12842" y="40335"/>
                  </a:lnTo>
                  <a:lnTo>
                    <a:pt x="13189" y="39879"/>
                  </a:lnTo>
                  <a:lnTo>
                    <a:pt x="13449" y="39423"/>
                  </a:lnTo>
                  <a:lnTo>
                    <a:pt x="13883" y="38966"/>
                  </a:lnTo>
                  <a:lnTo>
                    <a:pt x="14230" y="38510"/>
                  </a:lnTo>
                  <a:lnTo>
                    <a:pt x="14577" y="37963"/>
                  </a:lnTo>
                  <a:lnTo>
                    <a:pt x="14924" y="37506"/>
                  </a:lnTo>
                  <a:lnTo>
                    <a:pt x="15358" y="37050"/>
                  </a:lnTo>
                  <a:lnTo>
                    <a:pt x="15705" y="36502"/>
                  </a:lnTo>
                  <a:lnTo>
                    <a:pt x="16139" y="36046"/>
                  </a:lnTo>
                  <a:lnTo>
                    <a:pt x="16486" y="35590"/>
                  </a:lnTo>
                  <a:lnTo>
                    <a:pt x="16920" y="35134"/>
                  </a:lnTo>
                  <a:lnTo>
                    <a:pt x="17267" y="34677"/>
                  </a:lnTo>
                  <a:lnTo>
                    <a:pt x="17614" y="34221"/>
                  </a:lnTo>
                  <a:lnTo>
                    <a:pt x="17961" y="33856"/>
                  </a:lnTo>
                  <a:lnTo>
                    <a:pt x="18655" y="33035"/>
                  </a:lnTo>
                  <a:lnTo>
                    <a:pt x="19176" y="32396"/>
                  </a:lnTo>
                  <a:lnTo>
                    <a:pt x="19697" y="31848"/>
                  </a:lnTo>
                  <a:lnTo>
                    <a:pt x="20044" y="31392"/>
                  </a:lnTo>
                  <a:lnTo>
                    <a:pt x="20391" y="31027"/>
                  </a:lnTo>
                  <a:lnTo>
                    <a:pt x="23861" y="28290"/>
                  </a:lnTo>
                  <a:lnTo>
                    <a:pt x="26898" y="27195"/>
                  </a:lnTo>
                  <a:lnTo>
                    <a:pt x="27592" y="25643"/>
                  </a:lnTo>
                  <a:lnTo>
                    <a:pt x="27853" y="24731"/>
                  </a:lnTo>
                  <a:lnTo>
                    <a:pt x="27853" y="22358"/>
                  </a:lnTo>
                  <a:lnTo>
                    <a:pt x="28807" y="20624"/>
                  </a:lnTo>
                  <a:lnTo>
                    <a:pt x="30369" y="18890"/>
                  </a:lnTo>
                  <a:lnTo>
                    <a:pt x="33579" y="12137"/>
                  </a:lnTo>
                  <a:lnTo>
                    <a:pt x="37397" y="8944"/>
                  </a:lnTo>
                  <a:lnTo>
                    <a:pt x="42777" y="7666"/>
                  </a:lnTo>
                  <a:lnTo>
                    <a:pt x="37484" y="4746"/>
                  </a:lnTo>
                  <a:lnTo>
                    <a:pt x="36790" y="3742"/>
                  </a:lnTo>
                  <a:lnTo>
                    <a:pt x="35749" y="3012"/>
                  </a:lnTo>
                  <a:lnTo>
                    <a:pt x="33666" y="3012"/>
                  </a:lnTo>
                  <a:lnTo>
                    <a:pt x="32018" y="1552"/>
                  </a:lnTo>
                  <a:lnTo>
                    <a:pt x="29241" y="1"/>
                  </a:lnTo>
                  <a:lnTo>
                    <a:pt x="28807" y="5385"/>
                  </a:lnTo>
                  <a:lnTo>
                    <a:pt x="28807" y="538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4" name="Shape 414"/>
            <p:cNvSpPr/>
            <p:nvPr/>
          </p:nvSpPr>
          <p:spPr>
            <a:xfrm>
              <a:off x="1505400" y="1355125"/>
              <a:ext cx="245150" cy="597750"/>
            </a:xfrm>
            <a:custGeom>
              <a:avLst/>
              <a:gdLst/>
              <a:ahLst/>
              <a:cxnLst/>
              <a:rect l="0" t="0" r="0" b="0"/>
              <a:pathLst>
                <a:path w="9806" h="23910" extrusionOk="0">
                  <a:moveTo>
                    <a:pt x="6335" y="183"/>
                  </a:moveTo>
                  <a:lnTo>
                    <a:pt x="7810" y="3194"/>
                  </a:lnTo>
                  <a:lnTo>
                    <a:pt x="9372" y="6114"/>
                  </a:lnTo>
                  <a:lnTo>
                    <a:pt x="9806" y="8578"/>
                  </a:lnTo>
                  <a:lnTo>
                    <a:pt x="8331" y="6114"/>
                  </a:lnTo>
                  <a:lnTo>
                    <a:pt x="7376" y="6297"/>
                  </a:lnTo>
                  <a:lnTo>
                    <a:pt x="6075" y="6753"/>
                  </a:lnTo>
                  <a:lnTo>
                    <a:pt x="5641" y="7757"/>
                  </a:lnTo>
                  <a:lnTo>
                    <a:pt x="5554" y="8578"/>
                  </a:lnTo>
                  <a:lnTo>
                    <a:pt x="6335" y="11407"/>
                  </a:lnTo>
                  <a:lnTo>
                    <a:pt x="6595" y="13597"/>
                  </a:lnTo>
                  <a:lnTo>
                    <a:pt x="5728" y="14784"/>
                  </a:lnTo>
                  <a:lnTo>
                    <a:pt x="5033" y="9217"/>
                  </a:lnTo>
                  <a:lnTo>
                    <a:pt x="4686" y="6114"/>
                  </a:lnTo>
                  <a:lnTo>
                    <a:pt x="4947" y="4837"/>
                  </a:lnTo>
                  <a:lnTo>
                    <a:pt x="5467" y="3377"/>
                  </a:lnTo>
                  <a:lnTo>
                    <a:pt x="5988" y="2190"/>
                  </a:lnTo>
                  <a:lnTo>
                    <a:pt x="6248" y="1643"/>
                  </a:lnTo>
                  <a:lnTo>
                    <a:pt x="5728" y="822"/>
                  </a:lnTo>
                  <a:lnTo>
                    <a:pt x="4253" y="1095"/>
                  </a:lnTo>
                  <a:lnTo>
                    <a:pt x="3732" y="1917"/>
                  </a:lnTo>
                  <a:lnTo>
                    <a:pt x="3211" y="3194"/>
                  </a:lnTo>
                  <a:lnTo>
                    <a:pt x="2951" y="4107"/>
                  </a:lnTo>
                  <a:lnTo>
                    <a:pt x="2691" y="5658"/>
                  </a:lnTo>
                  <a:lnTo>
                    <a:pt x="2257" y="7757"/>
                  </a:lnTo>
                  <a:lnTo>
                    <a:pt x="1823" y="8031"/>
                  </a:lnTo>
                  <a:lnTo>
                    <a:pt x="1216" y="8852"/>
                  </a:lnTo>
                  <a:lnTo>
                    <a:pt x="869" y="10403"/>
                  </a:lnTo>
                  <a:lnTo>
                    <a:pt x="955" y="17156"/>
                  </a:lnTo>
                  <a:lnTo>
                    <a:pt x="2604" y="20350"/>
                  </a:lnTo>
                  <a:lnTo>
                    <a:pt x="695" y="23909"/>
                  </a:lnTo>
                  <a:lnTo>
                    <a:pt x="608" y="18799"/>
                  </a:lnTo>
                  <a:lnTo>
                    <a:pt x="348" y="16517"/>
                  </a:lnTo>
                  <a:lnTo>
                    <a:pt x="1" y="12867"/>
                  </a:lnTo>
                  <a:lnTo>
                    <a:pt x="174" y="11225"/>
                  </a:lnTo>
                  <a:lnTo>
                    <a:pt x="435" y="9491"/>
                  </a:lnTo>
                  <a:lnTo>
                    <a:pt x="695" y="7574"/>
                  </a:lnTo>
                  <a:lnTo>
                    <a:pt x="955" y="5841"/>
                  </a:lnTo>
                  <a:lnTo>
                    <a:pt x="435" y="1643"/>
                  </a:lnTo>
                  <a:lnTo>
                    <a:pt x="1563" y="5658"/>
                  </a:lnTo>
                  <a:lnTo>
                    <a:pt x="2604" y="1825"/>
                  </a:lnTo>
                  <a:lnTo>
                    <a:pt x="3645" y="183"/>
                  </a:lnTo>
                  <a:lnTo>
                    <a:pt x="4600" y="0"/>
                  </a:lnTo>
                  <a:lnTo>
                    <a:pt x="5554" y="457"/>
                  </a:lnTo>
                  <a:lnTo>
                    <a:pt x="6335" y="183"/>
                  </a:lnTo>
                  <a:lnTo>
                    <a:pt x="6335" y="18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5" name="Shape 415"/>
            <p:cNvSpPr/>
            <p:nvPr/>
          </p:nvSpPr>
          <p:spPr>
            <a:xfrm>
              <a:off x="1273300" y="1268425"/>
              <a:ext cx="175725" cy="716375"/>
            </a:xfrm>
            <a:custGeom>
              <a:avLst/>
              <a:gdLst/>
              <a:ahLst/>
              <a:cxnLst/>
              <a:rect l="0" t="0" r="0" b="0"/>
              <a:pathLst>
                <a:path w="7029" h="28655" extrusionOk="0">
                  <a:moveTo>
                    <a:pt x="7029" y="457"/>
                  </a:moveTo>
                  <a:lnTo>
                    <a:pt x="4426" y="3651"/>
                  </a:lnTo>
                  <a:lnTo>
                    <a:pt x="3038" y="4381"/>
                  </a:lnTo>
                  <a:lnTo>
                    <a:pt x="3038" y="7757"/>
                  </a:lnTo>
                  <a:lnTo>
                    <a:pt x="782" y="9674"/>
                  </a:lnTo>
                  <a:lnTo>
                    <a:pt x="1389" y="16792"/>
                  </a:lnTo>
                  <a:lnTo>
                    <a:pt x="4079" y="23362"/>
                  </a:lnTo>
                  <a:lnTo>
                    <a:pt x="6161" y="28655"/>
                  </a:lnTo>
                  <a:lnTo>
                    <a:pt x="1129" y="18069"/>
                  </a:lnTo>
                  <a:lnTo>
                    <a:pt x="88" y="14145"/>
                  </a:lnTo>
                  <a:lnTo>
                    <a:pt x="1" y="9126"/>
                  </a:lnTo>
                  <a:lnTo>
                    <a:pt x="261" y="8852"/>
                  </a:lnTo>
                  <a:lnTo>
                    <a:pt x="868" y="8305"/>
                  </a:lnTo>
                  <a:lnTo>
                    <a:pt x="1476" y="7666"/>
                  </a:lnTo>
                  <a:lnTo>
                    <a:pt x="1823" y="7119"/>
                  </a:lnTo>
                  <a:lnTo>
                    <a:pt x="2083" y="3833"/>
                  </a:lnTo>
                  <a:lnTo>
                    <a:pt x="4166" y="3103"/>
                  </a:lnTo>
                  <a:lnTo>
                    <a:pt x="6422" y="1"/>
                  </a:lnTo>
                  <a:lnTo>
                    <a:pt x="7029" y="457"/>
                  </a:lnTo>
                  <a:lnTo>
                    <a:pt x="7029" y="45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6" name="Shape 416"/>
            <p:cNvSpPr/>
            <p:nvPr/>
          </p:nvSpPr>
          <p:spPr>
            <a:xfrm>
              <a:off x="861150" y="1092775"/>
              <a:ext cx="483775" cy="239550"/>
            </a:xfrm>
            <a:custGeom>
              <a:avLst/>
              <a:gdLst/>
              <a:ahLst/>
              <a:cxnLst/>
              <a:rect l="0" t="0" r="0" b="0"/>
              <a:pathLst>
                <a:path w="19351" h="9582" extrusionOk="0">
                  <a:moveTo>
                    <a:pt x="19350" y="639"/>
                  </a:moveTo>
                  <a:lnTo>
                    <a:pt x="16487" y="1004"/>
                  </a:lnTo>
                  <a:lnTo>
                    <a:pt x="14144" y="1095"/>
                  </a:lnTo>
                  <a:lnTo>
                    <a:pt x="12669" y="1643"/>
                  </a:lnTo>
                  <a:lnTo>
                    <a:pt x="10500" y="2099"/>
                  </a:lnTo>
                  <a:lnTo>
                    <a:pt x="10066" y="2555"/>
                  </a:lnTo>
                  <a:lnTo>
                    <a:pt x="9459" y="3468"/>
                  </a:lnTo>
                  <a:lnTo>
                    <a:pt x="9025" y="4198"/>
                  </a:lnTo>
                  <a:lnTo>
                    <a:pt x="8764" y="4563"/>
                  </a:lnTo>
                  <a:lnTo>
                    <a:pt x="6942" y="4837"/>
                  </a:lnTo>
                  <a:lnTo>
                    <a:pt x="5728" y="6023"/>
                  </a:lnTo>
                  <a:lnTo>
                    <a:pt x="3038" y="7848"/>
                  </a:lnTo>
                  <a:lnTo>
                    <a:pt x="1302" y="7848"/>
                  </a:lnTo>
                  <a:lnTo>
                    <a:pt x="782" y="9491"/>
                  </a:lnTo>
                  <a:lnTo>
                    <a:pt x="1" y="9582"/>
                  </a:lnTo>
                  <a:lnTo>
                    <a:pt x="869" y="7300"/>
                  </a:lnTo>
                  <a:lnTo>
                    <a:pt x="2951" y="7027"/>
                  </a:lnTo>
                  <a:lnTo>
                    <a:pt x="6942" y="3833"/>
                  </a:lnTo>
                  <a:lnTo>
                    <a:pt x="8331" y="3741"/>
                  </a:lnTo>
                  <a:lnTo>
                    <a:pt x="10326" y="1095"/>
                  </a:lnTo>
                  <a:lnTo>
                    <a:pt x="12756" y="1004"/>
                  </a:lnTo>
                  <a:lnTo>
                    <a:pt x="15532" y="365"/>
                  </a:lnTo>
                  <a:lnTo>
                    <a:pt x="18829" y="0"/>
                  </a:lnTo>
                  <a:lnTo>
                    <a:pt x="19350" y="639"/>
                  </a:lnTo>
                  <a:lnTo>
                    <a:pt x="19350" y="63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7" name="Shape 417"/>
            <p:cNvSpPr/>
            <p:nvPr/>
          </p:nvSpPr>
          <p:spPr>
            <a:xfrm>
              <a:off x="516250" y="1430400"/>
              <a:ext cx="242975" cy="114100"/>
            </a:xfrm>
            <a:custGeom>
              <a:avLst/>
              <a:gdLst/>
              <a:ahLst/>
              <a:cxnLst/>
              <a:rect l="0" t="0" r="0" b="0"/>
              <a:pathLst>
                <a:path w="9719" h="4564" extrusionOk="0">
                  <a:moveTo>
                    <a:pt x="9719" y="1"/>
                  </a:moveTo>
                  <a:lnTo>
                    <a:pt x="5554" y="3103"/>
                  </a:lnTo>
                  <a:lnTo>
                    <a:pt x="435" y="4563"/>
                  </a:lnTo>
                  <a:lnTo>
                    <a:pt x="1" y="3925"/>
                  </a:lnTo>
                  <a:lnTo>
                    <a:pt x="4947" y="2465"/>
                  </a:lnTo>
                  <a:lnTo>
                    <a:pt x="9719" y="1"/>
                  </a:lnTo>
                  <a:lnTo>
                    <a:pt x="9719"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8" name="Shape 418"/>
            <p:cNvSpPr/>
            <p:nvPr/>
          </p:nvSpPr>
          <p:spPr>
            <a:xfrm>
              <a:off x="967450" y="1622050"/>
              <a:ext cx="173550" cy="579475"/>
            </a:xfrm>
            <a:custGeom>
              <a:avLst/>
              <a:gdLst/>
              <a:ahLst/>
              <a:cxnLst/>
              <a:rect l="0" t="0" r="0" b="0"/>
              <a:pathLst>
                <a:path w="6942" h="23179" extrusionOk="0">
                  <a:moveTo>
                    <a:pt x="0" y="0"/>
                  </a:moveTo>
                  <a:lnTo>
                    <a:pt x="4773" y="16061"/>
                  </a:lnTo>
                  <a:lnTo>
                    <a:pt x="6942" y="23179"/>
                  </a:lnTo>
                  <a:lnTo>
                    <a:pt x="5814" y="22449"/>
                  </a:lnTo>
                  <a:lnTo>
                    <a:pt x="348" y="3194"/>
                  </a:lnTo>
                  <a:lnTo>
                    <a:pt x="0" y="0"/>
                  </a:lnTo>
                  <a:lnTo>
                    <a:pt x="0" y="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19" name="Shape 419"/>
            <p:cNvSpPr/>
            <p:nvPr/>
          </p:nvSpPr>
          <p:spPr>
            <a:xfrm>
              <a:off x="976125" y="1952850"/>
              <a:ext cx="78125" cy="25100"/>
            </a:xfrm>
            <a:custGeom>
              <a:avLst/>
              <a:gdLst/>
              <a:ahLst/>
              <a:cxnLst/>
              <a:rect l="0" t="0" r="0" b="0"/>
              <a:pathLst>
                <a:path w="3125" h="1004" extrusionOk="0">
                  <a:moveTo>
                    <a:pt x="3124" y="639"/>
                  </a:moveTo>
                  <a:lnTo>
                    <a:pt x="1" y="1004"/>
                  </a:lnTo>
                  <a:lnTo>
                    <a:pt x="1" y="274"/>
                  </a:lnTo>
                  <a:lnTo>
                    <a:pt x="3037" y="0"/>
                  </a:lnTo>
                  <a:lnTo>
                    <a:pt x="3124" y="639"/>
                  </a:lnTo>
                  <a:lnTo>
                    <a:pt x="3124" y="63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0" name="Shape 420"/>
            <p:cNvSpPr/>
            <p:nvPr/>
          </p:nvSpPr>
          <p:spPr>
            <a:xfrm>
              <a:off x="687625" y="1318625"/>
              <a:ext cx="416500" cy="472250"/>
            </a:xfrm>
            <a:custGeom>
              <a:avLst/>
              <a:gdLst/>
              <a:ahLst/>
              <a:cxnLst/>
              <a:rect l="0" t="0" r="0" b="0"/>
              <a:pathLst>
                <a:path w="16660" h="18890" extrusionOk="0">
                  <a:moveTo>
                    <a:pt x="521" y="1825"/>
                  </a:moveTo>
                  <a:lnTo>
                    <a:pt x="608" y="913"/>
                  </a:lnTo>
                  <a:lnTo>
                    <a:pt x="1996" y="730"/>
                  </a:lnTo>
                  <a:lnTo>
                    <a:pt x="4686" y="548"/>
                  </a:lnTo>
                  <a:lnTo>
                    <a:pt x="11020" y="730"/>
                  </a:lnTo>
                  <a:lnTo>
                    <a:pt x="15705" y="1095"/>
                  </a:lnTo>
                  <a:lnTo>
                    <a:pt x="16226" y="1552"/>
                  </a:lnTo>
                  <a:lnTo>
                    <a:pt x="15792" y="1825"/>
                  </a:lnTo>
                  <a:lnTo>
                    <a:pt x="15011" y="2190"/>
                  </a:lnTo>
                  <a:lnTo>
                    <a:pt x="11280" y="7666"/>
                  </a:lnTo>
                  <a:lnTo>
                    <a:pt x="11193" y="8396"/>
                  </a:lnTo>
                  <a:lnTo>
                    <a:pt x="9371" y="10221"/>
                  </a:lnTo>
                  <a:lnTo>
                    <a:pt x="8938" y="14236"/>
                  </a:lnTo>
                  <a:lnTo>
                    <a:pt x="8590" y="18799"/>
                  </a:lnTo>
                  <a:lnTo>
                    <a:pt x="9024" y="18525"/>
                  </a:lnTo>
                  <a:lnTo>
                    <a:pt x="9718" y="10677"/>
                  </a:lnTo>
                  <a:lnTo>
                    <a:pt x="11541" y="8578"/>
                  </a:lnTo>
                  <a:lnTo>
                    <a:pt x="11801" y="7483"/>
                  </a:lnTo>
                  <a:lnTo>
                    <a:pt x="15272" y="2373"/>
                  </a:lnTo>
                  <a:lnTo>
                    <a:pt x="16226" y="2190"/>
                  </a:lnTo>
                  <a:lnTo>
                    <a:pt x="16573" y="1917"/>
                  </a:lnTo>
                  <a:lnTo>
                    <a:pt x="16660" y="1369"/>
                  </a:lnTo>
                  <a:lnTo>
                    <a:pt x="16226" y="730"/>
                  </a:lnTo>
                  <a:lnTo>
                    <a:pt x="11714" y="274"/>
                  </a:lnTo>
                  <a:lnTo>
                    <a:pt x="5554" y="0"/>
                  </a:lnTo>
                  <a:lnTo>
                    <a:pt x="2951" y="274"/>
                  </a:lnTo>
                  <a:lnTo>
                    <a:pt x="434" y="457"/>
                  </a:lnTo>
                  <a:lnTo>
                    <a:pt x="0" y="1187"/>
                  </a:lnTo>
                  <a:lnTo>
                    <a:pt x="87" y="2373"/>
                  </a:lnTo>
                  <a:lnTo>
                    <a:pt x="868" y="2464"/>
                  </a:lnTo>
                  <a:lnTo>
                    <a:pt x="4512" y="7483"/>
                  </a:lnTo>
                  <a:lnTo>
                    <a:pt x="4512" y="8304"/>
                  </a:lnTo>
                  <a:lnTo>
                    <a:pt x="6508" y="10312"/>
                  </a:lnTo>
                  <a:lnTo>
                    <a:pt x="6855" y="18707"/>
                  </a:lnTo>
                  <a:lnTo>
                    <a:pt x="7462" y="18890"/>
                  </a:lnTo>
                  <a:lnTo>
                    <a:pt x="6942" y="10130"/>
                  </a:lnTo>
                  <a:lnTo>
                    <a:pt x="4859" y="8213"/>
                  </a:lnTo>
                  <a:lnTo>
                    <a:pt x="4946" y="7301"/>
                  </a:lnTo>
                  <a:lnTo>
                    <a:pt x="1475" y="2008"/>
                  </a:lnTo>
                  <a:lnTo>
                    <a:pt x="521" y="1825"/>
                  </a:lnTo>
                  <a:lnTo>
                    <a:pt x="521" y="182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1" name="Shape 421"/>
            <p:cNvSpPr/>
            <p:nvPr/>
          </p:nvSpPr>
          <p:spPr>
            <a:xfrm>
              <a:off x="796075" y="1487450"/>
              <a:ext cx="190925" cy="15975"/>
            </a:xfrm>
            <a:custGeom>
              <a:avLst/>
              <a:gdLst/>
              <a:ahLst/>
              <a:cxnLst/>
              <a:rect l="0" t="0" r="0" b="0"/>
              <a:pathLst>
                <a:path w="7637" h="639" extrusionOk="0">
                  <a:moveTo>
                    <a:pt x="7203" y="548"/>
                  </a:moveTo>
                  <a:lnTo>
                    <a:pt x="2430" y="365"/>
                  </a:lnTo>
                  <a:lnTo>
                    <a:pt x="1" y="639"/>
                  </a:lnTo>
                  <a:lnTo>
                    <a:pt x="1" y="274"/>
                  </a:lnTo>
                  <a:lnTo>
                    <a:pt x="3385" y="0"/>
                  </a:lnTo>
                  <a:lnTo>
                    <a:pt x="7636" y="274"/>
                  </a:lnTo>
                  <a:lnTo>
                    <a:pt x="7203" y="548"/>
                  </a:lnTo>
                  <a:lnTo>
                    <a:pt x="7203" y="54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2" name="Shape 422"/>
            <p:cNvSpPr/>
            <p:nvPr/>
          </p:nvSpPr>
          <p:spPr>
            <a:xfrm>
              <a:off x="720150" y="1496575"/>
              <a:ext cx="481600" cy="1229675"/>
            </a:xfrm>
            <a:custGeom>
              <a:avLst/>
              <a:gdLst/>
              <a:ahLst/>
              <a:cxnLst/>
              <a:rect l="0" t="0" r="0" b="0"/>
              <a:pathLst>
                <a:path w="19264" h="49187" extrusionOk="0">
                  <a:moveTo>
                    <a:pt x="10673" y="183"/>
                  </a:moveTo>
                  <a:lnTo>
                    <a:pt x="10500" y="1278"/>
                  </a:lnTo>
                  <a:lnTo>
                    <a:pt x="10066" y="2647"/>
                  </a:lnTo>
                  <a:lnTo>
                    <a:pt x="9545" y="5475"/>
                  </a:lnTo>
                  <a:lnTo>
                    <a:pt x="9198" y="7848"/>
                  </a:lnTo>
                  <a:lnTo>
                    <a:pt x="9545" y="8578"/>
                  </a:lnTo>
                  <a:lnTo>
                    <a:pt x="10326" y="9764"/>
                  </a:lnTo>
                  <a:lnTo>
                    <a:pt x="10500" y="23818"/>
                  </a:lnTo>
                  <a:lnTo>
                    <a:pt x="11368" y="24274"/>
                  </a:lnTo>
                  <a:lnTo>
                    <a:pt x="12235" y="24730"/>
                  </a:lnTo>
                  <a:lnTo>
                    <a:pt x="13363" y="25278"/>
                  </a:lnTo>
                  <a:lnTo>
                    <a:pt x="14491" y="26099"/>
                  </a:lnTo>
                  <a:lnTo>
                    <a:pt x="15619" y="26920"/>
                  </a:lnTo>
                  <a:lnTo>
                    <a:pt x="16574" y="27924"/>
                  </a:lnTo>
                  <a:lnTo>
                    <a:pt x="17268" y="29019"/>
                  </a:lnTo>
                  <a:lnTo>
                    <a:pt x="17788" y="30023"/>
                  </a:lnTo>
                  <a:lnTo>
                    <a:pt x="18222" y="30935"/>
                  </a:lnTo>
                  <a:lnTo>
                    <a:pt x="18830" y="32578"/>
                  </a:lnTo>
                  <a:lnTo>
                    <a:pt x="19263" y="36502"/>
                  </a:lnTo>
                  <a:lnTo>
                    <a:pt x="19090" y="38966"/>
                  </a:lnTo>
                  <a:lnTo>
                    <a:pt x="18656" y="41065"/>
                  </a:lnTo>
                  <a:lnTo>
                    <a:pt x="18309" y="42434"/>
                  </a:lnTo>
                  <a:lnTo>
                    <a:pt x="18135" y="42981"/>
                  </a:lnTo>
                  <a:lnTo>
                    <a:pt x="15185" y="46996"/>
                  </a:lnTo>
                  <a:lnTo>
                    <a:pt x="12669" y="49186"/>
                  </a:lnTo>
                  <a:lnTo>
                    <a:pt x="348" y="49186"/>
                  </a:lnTo>
                  <a:lnTo>
                    <a:pt x="1" y="48456"/>
                  </a:lnTo>
                  <a:lnTo>
                    <a:pt x="12669" y="48639"/>
                  </a:lnTo>
                  <a:lnTo>
                    <a:pt x="13363" y="48000"/>
                  </a:lnTo>
                  <a:lnTo>
                    <a:pt x="14057" y="47270"/>
                  </a:lnTo>
                  <a:lnTo>
                    <a:pt x="14404" y="46814"/>
                  </a:lnTo>
                  <a:lnTo>
                    <a:pt x="14838" y="46358"/>
                  </a:lnTo>
                  <a:lnTo>
                    <a:pt x="15272" y="45901"/>
                  </a:lnTo>
                  <a:lnTo>
                    <a:pt x="15706" y="45445"/>
                  </a:lnTo>
                  <a:lnTo>
                    <a:pt x="16140" y="44989"/>
                  </a:lnTo>
                  <a:lnTo>
                    <a:pt x="16487" y="44532"/>
                  </a:lnTo>
                  <a:lnTo>
                    <a:pt x="17528" y="42981"/>
                  </a:lnTo>
                  <a:lnTo>
                    <a:pt x="18309" y="39422"/>
                  </a:lnTo>
                  <a:lnTo>
                    <a:pt x="18656" y="37050"/>
                  </a:lnTo>
                  <a:lnTo>
                    <a:pt x="18309" y="32304"/>
                  </a:lnTo>
                  <a:lnTo>
                    <a:pt x="17962" y="31483"/>
                  </a:lnTo>
                  <a:lnTo>
                    <a:pt x="17615" y="30753"/>
                  </a:lnTo>
                  <a:lnTo>
                    <a:pt x="17007" y="29475"/>
                  </a:lnTo>
                  <a:lnTo>
                    <a:pt x="16487" y="28380"/>
                  </a:lnTo>
                  <a:lnTo>
                    <a:pt x="11975" y="25095"/>
                  </a:lnTo>
                  <a:lnTo>
                    <a:pt x="9892" y="24000"/>
                  </a:lnTo>
                  <a:lnTo>
                    <a:pt x="9719" y="9764"/>
                  </a:lnTo>
                  <a:lnTo>
                    <a:pt x="9372" y="9126"/>
                  </a:lnTo>
                  <a:lnTo>
                    <a:pt x="8851" y="8396"/>
                  </a:lnTo>
                  <a:lnTo>
                    <a:pt x="8678" y="7483"/>
                  </a:lnTo>
                  <a:lnTo>
                    <a:pt x="9545" y="2464"/>
                  </a:lnTo>
                  <a:lnTo>
                    <a:pt x="9545" y="2190"/>
                  </a:lnTo>
                  <a:lnTo>
                    <a:pt x="10066" y="1186"/>
                  </a:lnTo>
                  <a:lnTo>
                    <a:pt x="10240" y="0"/>
                  </a:lnTo>
                  <a:lnTo>
                    <a:pt x="10673" y="183"/>
                  </a:lnTo>
                  <a:lnTo>
                    <a:pt x="10673" y="18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3" name="Shape 423"/>
            <p:cNvSpPr/>
            <p:nvPr/>
          </p:nvSpPr>
          <p:spPr>
            <a:xfrm>
              <a:off x="559650" y="1510250"/>
              <a:ext cx="288525" cy="1216000"/>
            </a:xfrm>
            <a:custGeom>
              <a:avLst/>
              <a:gdLst/>
              <a:ahLst/>
              <a:cxnLst/>
              <a:rect l="0" t="0" r="0" b="0"/>
              <a:pathLst>
                <a:path w="11541" h="48640" extrusionOk="0">
                  <a:moveTo>
                    <a:pt x="9805" y="1"/>
                  </a:moveTo>
                  <a:lnTo>
                    <a:pt x="10152" y="822"/>
                  </a:lnTo>
                  <a:lnTo>
                    <a:pt x="10412" y="1552"/>
                  </a:lnTo>
                  <a:lnTo>
                    <a:pt x="10759" y="2191"/>
                  </a:lnTo>
                  <a:lnTo>
                    <a:pt x="11280" y="4746"/>
                  </a:lnTo>
                  <a:lnTo>
                    <a:pt x="11540" y="7027"/>
                  </a:lnTo>
                  <a:lnTo>
                    <a:pt x="11367" y="7392"/>
                  </a:lnTo>
                  <a:lnTo>
                    <a:pt x="11106" y="7849"/>
                  </a:lnTo>
                  <a:lnTo>
                    <a:pt x="10759" y="8214"/>
                  </a:lnTo>
                  <a:lnTo>
                    <a:pt x="10499" y="8579"/>
                  </a:lnTo>
                  <a:lnTo>
                    <a:pt x="10152" y="9765"/>
                  </a:lnTo>
                  <a:lnTo>
                    <a:pt x="9978" y="10677"/>
                  </a:lnTo>
                  <a:lnTo>
                    <a:pt x="9805" y="23088"/>
                  </a:lnTo>
                  <a:lnTo>
                    <a:pt x="9111" y="23818"/>
                  </a:lnTo>
                  <a:lnTo>
                    <a:pt x="8330" y="24183"/>
                  </a:lnTo>
                  <a:lnTo>
                    <a:pt x="7462" y="24639"/>
                  </a:lnTo>
                  <a:lnTo>
                    <a:pt x="6508" y="25187"/>
                  </a:lnTo>
                  <a:lnTo>
                    <a:pt x="5466" y="25917"/>
                  </a:lnTo>
                  <a:lnTo>
                    <a:pt x="4339" y="26921"/>
                  </a:lnTo>
                  <a:lnTo>
                    <a:pt x="3905" y="27377"/>
                  </a:lnTo>
                  <a:lnTo>
                    <a:pt x="3384" y="28016"/>
                  </a:lnTo>
                  <a:lnTo>
                    <a:pt x="2603" y="29293"/>
                  </a:lnTo>
                  <a:lnTo>
                    <a:pt x="1996" y="30571"/>
                  </a:lnTo>
                  <a:lnTo>
                    <a:pt x="1475" y="31940"/>
                  </a:lnTo>
                  <a:lnTo>
                    <a:pt x="868" y="34495"/>
                  </a:lnTo>
                  <a:lnTo>
                    <a:pt x="434" y="36959"/>
                  </a:lnTo>
                  <a:lnTo>
                    <a:pt x="694" y="38601"/>
                  </a:lnTo>
                  <a:lnTo>
                    <a:pt x="1215" y="40518"/>
                  </a:lnTo>
                  <a:lnTo>
                    <a:pt x="1649" y="41613"/>
                  </a:lnTo>
                  <a:lnTo>
                    <a:pt x="2083" y="42799"/>
                  </a:lnTo>
                  <a:lnTo>
                    <a:pt x="2777" y="43985"/>
                  </a:lnTo>
                  <a:lnTo>
                    <a:pt x="3471" y="44989"/>
                  </a:lnTo>
                  <a:lnTo>
                    <a:pt x="3905" y="45446"/>
                  </a:lnTo>
                  <a:lnTo>
                    <a:pt x="4252" y="45902"/>
                  </a:lnTo>
                  <a:lnTo>
                    <a:pt x="5033" y="46723"/>
                  </a:lnTo>
                  <a:lnTo>
                    <a:pt x="5640" y="47271"/>
                  </a:lnTo>
                  <a:lnTo>
                    <a:pt x="6247" y="47727"/>
                  </a:lnTo>
                  <a:lnTo>
                    <a:pt x="6768" y="48092"/>
                  </a:lnTo>
                  <a:lnTo>
                    <a:pt x="6768" y="48639"/>
                  </a:lnTo>
                  <a:lnTo>
                    <a:pt x="5987" y="48183"/>
                  </a:lnTo>
                  <a:lnTo>
                    <a:pt x="4165" y="46632"/>
                  </a:lnTo>
                  <a:lnTo>
                    <a:pt x="3731" y="46176"/>
                  </a:lnTo>
                  <a:lnTo>
                    <a:pt x="3384" y="45719"/>
                  </a:lnTo>
                  <a:lnTo>
                    <a:pt x="2863" y="45080"/>
                  </a:lnTo>
                  <a:lnTo>
                    <a:pt x="2343" y="44442"/>
                  </a:lnTo>
                  <a:lnTo>
                    <a:pt x="1822" y="43712"/>
                  </a:lnTo>
                  <a:lnTo>
                    <a:pt x="1128" y="42434"/>
                  </a:lnTo>
                  <a:lnTo>
                    <a:pt x="694" y="40974"/>
                  </a:lnTo>
                  <a:lnTo>
                    <a:pt x="347" y="39514"/>
                  </a:lnTo>
                  <a:lnTo>
                    <a:pt x="0" y="37780"/>
                  </a:lnTo>
                  <a:lnTo>
                    <a:pt x="347" y="33947"/>
                  </a:lnTo>
                  <a:lnTo>
                    <a:pt x="781" y="32305"/>
                  </a:lnTo>
                  <a:lnTo>
                    <a:pt x="1388" y="30754"/>
                  </a:lnTo>
                  <a:lnTo>
                    <a:pt x="1909" y="29476"/>
                  </a:lnTo>
                  <a:lnTo>
                    <a:pt x="2083" y="29020"/>
                  </a:lnTo>
                  <a:lnTo>
                    <a:pt x="2430" y="28472"/>
                  </a:lnTo>
                  <a:lnTo>
                    <a:pt x="3211" y="27377"/>
                  </a:lnTo>
                  <a:lnTo>
                    <a:pt x="3731" y="26738"/>
                  </a:lnTo>
                  <a:lnTo>
                    <a:pt x="4252" y="26100"/>
                  </a:lnTo>
                  <a:lnTo>
                    <a:pt x="4772" y="25552"/>
                  </a:lnTo>
                  <a:lnTo>
                    <a:pt x="5380" y="25096"/>
                  </a:lnTo>
                  <a:lnTo>
                    <a:pt x="6508" y="24457"/>
                  </a:lnTo>
                  <a:lnTo>
                    <a:pt x="7809" y="23727"/>
                  </a:lnTo>
                  <a:lnTo>
                    <a:pt x="8850" y="23179"/>
                  </a:lnTo>
                  <a:lnTo>
                    <a:pt x="9284" y="22997"/>
                  </a:lnTo>
                  <a:lnTo>
                    <a:pt x="9371" y="12685"/>
                  </a:lnTo>
                  <a:lnTo>
                    <a:pt x="9545" y="9582"/>
                  </a:lnTo>
                  <a:lnTo>
                    <a:pt x="9805" y="8761"/>
                  </a:lnTo>
                  <a:lnTo>
                    <a:pt x="9978" y="8214"/>
                  </a:lnTo>
                  <a:lnTo>
                    <a:pt x="10759" y="7301"/>
                  </a:lnTo>
                  <a:lnTo>
                    <a:pt x="10673" y="6023"/>
                  </a:lnTo>
                  <a:lnTo>
                    <a:pt x="10325" y="2191"/>
                  </a:lnTo>
                  <a:lnTo>
                    <a:pt x="9805" y="1096"/>
                  </a:lnTo>
                  <a:lnTo>
                    <a:pt x="9631" y="548"/>
                  </a:lnTo>
                  <a:lnTo>
                    <a:pt x="9805" y="1"/>
                  </a:lnTo>
                  <a:lnTo>
                    <a:pt x="9805"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4" name="Shape 424"/>
            <p:cNvSpPr/>
            <p:nvPr/>
          </p:nvSpPr>
          <p:spPr>
            <a:xfrm>
              <a:off x="1143150" y="2370325"/>
              <a:ext cx="162725" cy="289775"/>
            </a:xfrm>
            <a:custGeom>
              <a:avLst/>
              <a:gdLst/>
              <a:ahLst/>
              <a:cxnLst/>
              <a:rect l="0" t="0" r="0" b="0"/>
              <a:pathLst>
                <a:path w="6509" h="11591" extrusionOk="0">
                  <a:moveTo>
                    <a:pt x="5120" y="822"/>
                  </a:moveTo>
                  <a:lnTo>
                    <a:pt x="4339" y="913"/>
                  </a:lnTo>
                  <a:lnTo>
                    <a:pt x="3992" y="1643"/>
                  </a:lnTo>
                  <a:lnTo>
                    <a:pt x="3818" y="2191"/>
                  </a:lnTo>
                  <a:lnTo>
                    <a:pt x="3992" y="2921"/>
                  </a:lnTo>
                  <a:lnTo>
                    <a:pt x="4339" y="3560"/>
                  </a:lnTo>
                  <a:lnTo>
                    <a:pt x="4686" y="4837"/>
                  </a:lnTo>
                  <a:lnTo>
                    <a:pt x="4513" y="5841"/>
                  </a:lnTo>
                  <a:lnTo>
                    <a:pt x="4252" y="6480"/>
                  </a:lnTo>
                  <a:lnTo>
                    <a:pt x="3905" y="7210"/>
                  </a:lnTo>
                  <a:lnTo>
                    <a:pt x="3645" y="7575"/>
                  </a:lnTo>
                  <a:lnTo>
                    <a:pt x="3818" y="10677"/>
                  </a:lnTo>
                  <a:lnTo>
                    <a:pt x="6248" y="10677"/>
                  </a:lnTo>
                  <a:lnTo>
                    <a:pt x="6508" y="11590"/>
                  </a:lnTo>
                  <a:lnTo>
                    <a:pt x="3992" y="11590"/>
                  </a:lnTo>
                  <a:lnTo>
                    <a:pt x="2517" y="11590"/>
                  </a:lnTo>
                  <a:lnTo>
                    <a:pt x="868" y="11590"/>
                  </a:lnTo>
                  <a:lnTo>
                    <a:pt x="87" y="10951"/>
                  </a:lnTo>
                  <a:lnTo>
                    <a:pt x="1" y="9400"/>
                  </a:lnTo>
                  <a:lnTo>
                    <a:pt x="521" y="8944"/>
                  </a:lnTo>
                  <a:lnTo>
                    <a:pt x="695" y="10769"/>
                  </a:lnTo>
                  <a:lnTo>
                    <a:pt x="1910" y="10860"/>
                  </a:lnTo>
                  <a:lnTo>
                    <a:pt x="3124" y="10769"/>
                  </a:lnTo>
                  <a:lnTo>
                    <a:pt x="3211" y="6845"/>
                  </a:lnTo>
                  <a:lnTo>
                    <a:pt x="3645" y="6206"/>
                  </a:lnTo>
                  <a:lnTo>
                    <a:pt x="4079" y="4928"/>
                  </a:lnTo>
                  <a:lnTo>
                    <a:pt x="3992" y="3742"/>
                  </a:lnTo>
                  <a:lnTo>
                    <a:pt x="3818" y="3286"/>
                  </a:lnTo>
                  <a:lnTo>
                    <a:pt x="3124" y="2373"/>
                  </a:lnTo>
                  <a:lnTo>
                    <a:pt x="3038" y="2100"/>
                  </a:lnTo>
                  <a:lnTo>
                    <a:pt x="3124" y="1735"/>
                  </a:lnTo>
                  <a:lnTo>
                    <a:pt x="3471" y="1370"/>
                  </a:lnTo>
                  <a:lnTo>
                    <a:pt x="3818" y="913"/>
                  </a:lnTo>
                  <a:lnTo>
                    <a:pt x="4339" y="366"/>
                  </a:lnTo>
                  <a:lnTo>
                    <a:pt x="5033" y="1"/>
                  </a:lnTo>
                  <a:lnTo>
                    <a:pt x="5120" y="822"/>
                  </a:lnTo>
                  <a:lnTo>
                    <a:pt x="5120" y="82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5" name="Shape 425"/>
            <p:cNvSpPr/>
            <p:nvPr/>
          </p:nvSpPr>
          <p:spPr>
            <a:xfrm>
              <a:off x="1197375" y="2368050"/>
              <a:ext cx="69450" cy="13700"/>
            </a:xfrm>
            <a:custGeom>
              <a:avLst/>
              <a:gdLst/>
              <a:ahLst/>
              <a:cxnLst/>
              <a:rect l="0" t="0" r="0" b="0"/>
              <a:pathLst>
                <a:path w="2778" h="548" extrusionOk="0">
                  <a:moveTo>
                    <a:pt x="1997" y="365"/>
                  </a:moveTo>
                  <a:lnTo>
                    <a:pt x="1" y="548"/>
                  </a:lnTo>
                  <a:lnTo>
                    <a:pt x="1" y="274"/>
                  </a:lnTo>
                  <a:lnTo>
                    <a:pt x="2777" y="0"/>
                  </a:lnTo>
                  <a:lnTo>
                    <a:pt x="1997" y="365"/>
                  </a:lnTo>
                  <a:lnTo>
                    <a:pt x="1997" y="3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6" name="Shape 426"/>
            <p:cNvSpPr/>
            <p:nvPr/>
          </p:nvSpPr>
          <p:spPr>
            <a:xfrm>
              <a:off x="648575" y="2276800"/>
              <a:ext cx="577025" cy="328525"/>
            </a:xfrm>
            <a:custGeom>
              <a:avLst/>
              <a:gdLst/>
              <a:ahLst/>
              <a:cxnLst/>
              <a:rect l="0" t="0" r="0" b="0"/>
              <a:pathLst>
                <a:path w="23081" h="13141" extrusionOk="0">
                  <a:moveTo>
                    <a:pt x="21172" y="4380"/>
                  </a:moveTo>
                  <a:lnTo>
                    <a:pt x="19003" y="4198"/>
                  </a:lnTo>
                  <a:lnTo>
                    <a:pt x="15879" y="3103"/>
                  </a:lnTo>
                  <a:lnTo>
                    <a:pt x="14491" y="2464"/>
                  </a:lnTo>
                  <a:lnTo>
                    <a:pt x="13970" y="2190"/>
                  </a:lnTo>
                  <a:lnTo>
                    <a:pt x="13363" y="1917"/>
                  </a:lnTo>
                  <a:lnTo>
                    <a:pt x="12061" y="1278"/>
                  </a:lnTo>
                  <a:lnTo>
                    <a:pt x="10500" y="639"/>
                  </a:lnTo>
                  <a:lnTo>
                    <a:pt x="9458" y="365"/>
                  </a:lnTo>
                  <a:lnTo>
                    <a:pt x="7289" y="822"/>
                  </a:lnTo>
                  <a:lnTo>
                    <a:pt x="3385" y="2920"/>
                  </a:lnTo>
                  <a:lnTo>
                    <a:pt x="3124" y="3103"/>
                  </a:lnTo>
                  <a:lnTo>
                    <a:pt x="2430" y="3468"/>
                  </a:lnTo>
                  <a:lnTo>
                    <a:pt x="1736" y="3924"/>
                  </a:lnTo>
                  <a:lnTo>
                    <a:pt x="1302" y="4198"/>
                  </a:lnTo>
                  <a:lnTo>
                    <a:pt x="1129" y="5476"/>
                  </a:lnTo>
                  <a:lnTo>
                    <a:pt x="1042" y="6479"/>
                  </a:lnTo>
                  <a:lnTo>
                    <a:pt x="1215" y="6844"/>
                  </a:lnTo>
                  <a:lnTo>
                    <a:pt x="4426" y="3833"/>
                  </a:lnTo>
                  <a:lnTo>
                    <a:pt x="5641" y="2920"/>
                  </a:lnTo>
                  <a:lnTo>
                    <a:pt x="3298" y="5476"/>
                  </a:lnTo>
                  <a:lnTo>
                    <a:pt x="1042" y="7757"/>
                  </a:lnTo>
                  <a:lnTo>
                    <a:pt x="782" y="8213"/>
                  </a:lnTo>
                  <a:lnTo>
                    <a:pt x="608" y="8761"/>
                  </a:lnTo>
                  <a:lnTo>
                    <a:pt x="955" y="9491"/>
                  </a:lnTo>
                  <a:lnTo>
                    <a:pt x="1215" y="9947"/>
                  </a:lnTo>
                  <a:lnTo>
                    <a:pt x="1909" y="8396"/>
                  </a:lnTo>
                  <a:lnTo>
                    <a:pt x="3818" y="6571"/>
                  </a:lnTo>
                  <a:lnTo>
                    <a:pt x="5641" y="5019"/>
                  </a:lnTo>
                  <a:lnTo>
                    <a:pt x="2690" y="8122"/>
                  </a:lnTo>
                  <a:lnTo>
                    <a:pt x="1823" y="9947"/>
                  </a:lnTo>
                  <a:lnTo>
                    <a:pt x="1736" y="11681"/>
                  </a:lnTo>
                  <a:lnTo>
                    <a:pt x="1996" y="11955"/>
                  </a:lnTo>
                  <a:lnTo>
                    <a:pt x="2517" y="12228"/>
                  </a:lnTo>
                  <a:lnTo>
                    <a:pt x="3124" y="12685"/>
                  </a:lnTo>
                  <a:lnTo>
                    <a:pt x="3037" y="13141"/>
                  </a:lnTo>
                  <a:lnTo>
                    <a:pt x="1389" y="11955"/>
                  </a:lnTo>
                  <a:lnTo>
                    <a:pt x="1129" y="11133"/>
                  </a:lnTo>
                  <a:lnTo>
                    <a:pt x="1042" y="10403"/>
                  </a:lnTo>
                  <a:lnTo>
                    <a:pt x="521" y="10038"/>
                  </a:lnTo>
                  <a:lnTo>
                    <a:pt x="1" y="9217"/>
                  </a:lnTo>
                  <a:lnTo>
                    <a:pt x="261" y="8031"/>
                  </a:lnTo>
                  <a:lnTo>
                    <a:pt x="521" y="7301"/>
                  </a:lnTo>
                  <a:lnTo>
                    <a:pt x="521" y="6479"/>
                  </a:lnTo>
                  <a:lnTo>
                    <a:pt x="782" y="4380"/>
                  </a:lnTo>
                  <a:lnTo>
                    <a:pt x="955" y="4107"/>
                  </a:lnTo>
                  <a:lnTo>
                    <a:pt x="1215" y="3833"/>
                  </a:lnTo>
                  <a:lnTo>
                    <a:pt x="2170" y="3194"/>
                  </a:lnTo>
                  <a:lnTo>
                    <a:pt x="3037" y="2738"/>
                  </a:lnTo>
                  <a:lnTo>
                    <a:pt x="3385" y="2555"/>
                  </a:lnTo>
                  <a:lnTo>
                    <a:pt x="8070" y="0"/>
                  </a:lnTo>
                  <a:lnTo>
                    <a:pt x="10673" y="0"/>
                  </a:lnTo>
                  <a:lnTo>
                    <a:pt x="11975" y="639"/>
                  </a:lnTo>
                  <a:lnTo>
                    <a:pt x="13103" y="1187"/>
                  </a:lnTo>
                  <a:lnTo>
                    <a:pt x="14317" y="1734"/>
                  </a:lnTo>
                  <a:lnTo>
                    <a:pt x="15619" y="2373"/>
                  </a:lnTo>
                  <a:lnTo>
                    <a:pt x="16660" y="2920"/>
                  </a:lnTo>
                  <a:lnTo>
                    <a:pt x="17701" y="3377"/>
                  </a:lnTo>
                  <a:lnTo>
                    <a:pt x="18222" y="3559"/>
                  </a:lnTo>
                  <a:lnTo>
                    <a:pt x="19350" y="3833"/>
                  </a:lnTo>
                  <a:lnTo>
                    <a:pt x="23081" y="3833"/>
                  </a:lnTo>
                  <a:lnTo>
                    <a:pt x="21172" y="4380"/>
                  </a:lnTo>
                  <a:lnTo>
                    <a:pt x="21172" y="438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7" name="Shape 427"/>
            <p:cNvSpPr/>
            <p:nvPr/>
          </p:nvSpPr>
          <p:spPr>
            <a:xfrm>
              <a:off x="724500" y="2504925"/>
              <a:ext cx="444700" cy="152875"/>
            </a:xfrm>
            <a:custGeom>
              <a:avLst/>
              <a:gdLst/>
              <a:ahLst/>
              <a:cxnLst/>
              <a:rect l="0" t="0" r="0" b="0"/>
              <a:pathLst>
                <a:path w="17788" h="6115" extrusionOk="0">
                  <a:moveTo>
                    <a:pt x="2256" y="1"/>
                  </a:moveTo>
                  <a:lnTo>
                    <a:pt x="1996" y="183"/>
                  </a:lnTo>
                  <a:lnTo>
                    <a:pt x="1649" y="731"/>
                  </a:lnTo>
                  <a:lnTo>
                    <a:pt x="1389" y="2191"/>
                  </a:lnTo>
                  <a:lnTo>
                    <a:pt x="695" y="4290"/>
                  </a:lnTo>
                  <a:lnTo>
                    <a:pt x="868" y="4746"/>
                  </a:lnTo>
                  <a:lnTo>
                    <a:pt x="1128" y="5020"/>
                  </a:lnTo>
                  <a:lnTo>
                    <a:pt x="1562" y="5202"/>
                  </a:lnTo>
                  <a:lnTo>
                    <a:pt x="3818" y="5202"/>
                  </a:lnTo>
                  <a:lnTo>
                    <a:pt x="4773" y="4563"/>
                  </a:lnTo>
                  <a:lnTo>
                    <a:pt x="5814" y="4655"/>
                  </a:lnTo>
                  <a:lnTo>
                    <a:pt x="5640" y="4472"/>
                  </a:lnTo>
                  <a:lnTo>
                    <a:pt x="5814" y="4290"/>
                  </a:lnTo>
                  <a:lnTo>
                    <a:pt x="6855" y="4837"/>
                  </a:lnTo>
                  <a:lnTo>
                    <a:pt x="7636" y="5202"/>
                  </a:lnTo>
                  <a:lnTo>
                    <a:pt x="9285" y="5385"/>
                  </a:lnTo>
                  <a:lnTo>
                    <a:pt x="13102" y="5385"/>
                  </a:lnTo>
                  <a:lnTo>
                    <a:pt x="14925" y="5202"/>
                  </a:lnTo>
                  <a:lnTo>
                    <a:pt x="16486" y="5385"/>
                  </a:lnTo>
                  <a:lnTo>
                    <a:pt x="17267" y="5659"/>
                  </a:lnTo>
                  <a:lnTo>
                    <a:pt x="17788" y="6115"/>
                  </a:lnTo>
                  <a:lnTo>
                    <a:pt x="15619" y="6115"/>
                  </a:lnTo>
                  <a:lnTo>
                    <a:pt x="13710" y="5932"/>
                  </a:lnTo>
                  <a:lnTo>
                    <a:pt x="9198" y="5932"/>
                  </a:lnTo>
                  <a:lnTo>
                    <a:pt x="6942" y="5659"/>
                  </a:lnTo>
                  <a:lnTo>
                    <a:pt x="4339" y="5567"/>
                  </a:lnTo>
                  <a:lnTo>
                    <a:pt x="1476" y="5567"/>
                  </a:lnTo>
                  <a:lnTo>
                    <a:pt x="174" y="4655"/>
                  </a:lnTo>
                  <a:lnTo>
                    <a:pt x="0" y="3833"/>
                  </a:lnTo>
                  <a:lnTo>
                    <a:pt x="434" y="2738"/>
                  </a:lnTo>
                  <a:lnTo>
                    <a:pt x="781" y="2008"/>
                  </a:lnTo>
                  <a:lnTo>
                    <a:pt x="1042" y="548"/>
                  </a:lnTo>
                  <a:lnTo>
                    <a:pt x="2256" y="1"/>
                  </a:lnTo>
                  <a:lnTo>
                    <a:pt x="2256"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8" name="Shape 428"/>
            <p:cNvSpPr/>
            <p:nvPr/>
          </p:nvSpPr>
          <p:spPr>
            <a:xfrm>
              <a:off x="1158350" y="2381725"/>
              <a:ext cx="23875" cy="47950"/>
            </a:xfrm>
            <a:custGeom>
              <a:avLst/>
              <a:gdLst/>
              <a:ahLst/>
              <a:cxnLst/>
              <a:rect l="0" t="0" r="0" b="0"/>
              <a:pathLst>
                <a:path w="955" h="1918" extrusionOk="0">
                  <a:moveTo>
                    <a:pt x="955" y="1"/>
                  </a:moveTo>
                  <a:lnTo>
                    <a:pt x="434" y="1096"/>
                  </a:lnTo>
                  <a:lnTo>
                    <a:pt x="0" y="1917"/>
                  </a:lnTo>
                  <a:lnTo>
                    <a:pt x="0" y="914"/>
                  </a:lnTo>
                  <a:lnTo>
                    <a:pt x="521" y="1"/>
                  </a:lnTo>
                  <a:lnTo>
                    <a:pt x="955" y="1"/>
                  </a:lnTo>
                  <a:lnTo>
                    <a:pt x="955"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29" name="Shape 429"/>
            <p:cNvSpPr/>
            <p:nvPr/>
          </p:nvSpPr>
          <p:spPr>
            <a:xfrm>
              <a:off x="1167025" y="2534600"/>
              <a:ext cx="62925" cy="34225"/>
            </a:xfrm>
            <a:custGeom>
              <a:avLst/>
              <a:gdLst/>
              <a:ahLst/>
              <a:cxnLst/>
              <a:rect l="0" t="0" r="0" b="0"/>
              <a:pathLst>
                <a:path w="2517" h="1369" extrusionOk="0">
                  <a:moveTo>
                    <a:pt x="1996" y="913"/>
                  </a:moveTo>
                  <a:lnTo>
                    <a:pt x="868" y="1278"/>
                  </a:lnTo>
                  <a:lnTo>
                    <a:pt x="0" y="1369"/>
                  </a:lnTo>
                  <a:lnTo>
                    <a:pt x="174" y="913"/>
                  </a:lnTo>
                  <a:lnTo>
                    <a:pt x="955" y="821"/>
                  </a:lnTo>
                  <a:lnTo>
                    <a:pt x="1822" y="456"/>
                  </a:lnTo>
                  <a:lnTo>
                    <a:pt x="2516" y="0"/>
                  </a:lnTo>
                  <a:lnTo>
                    <a:pt x="1996" y="913"/>
                  </a:lnTo>
                  <a:lnTo>
                    <a:pt x="1996" y="91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0" name="Shape 430"/>
            <p:cNvSpPr/>
            <p:nvPr/>
          </p:nvSpPr>
          <p:spPr>
            <a:xfrm>
              <a:off x="43375" y="2550550"/>
              <a:ext cx="557500" cy="41100"/>
            </a:xfrm>
            <a:custGeom>
              <a:avLst/>
              <a:gdLst/>
              <a:ahLst/>
              <a:cxnLst/>
              <a:rect l="0" t="0" r="0" b="0"/>
              <a:pathLst>
                <a:path w="22300" h="1644" extrusionOk="0">
                  <a:moveTo>
                    <a:pt x="22300" y="1643"/>
                  </a:moveTo>
                  <a:lnTo>
                    <a:pt x="87" y="1005"/>
                  </a:lnTo>
                  <a:lnTo>
                    <a:pt x="0" y="1"/>
                  </a:lnTo>
                  <a:lnTo>
                    <a:pt x="21866" y="822"/>
                  </a:lnTo>
                  <a:lnTo>
                    <a:pt x="22300" y="1643"/>
                  </a:lnTo>
                  <a:lnTo>
                    <a:pt x="22300" y="164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1" name="Shape 431"/>
            <p:cNvSpPr/>
            <p:nvPr/>
          </p:nvSpPr>
          <p:spPr>
            <a:xfrm>
              <a:off x="2316700" y="2673750"/>
              <a:ext cx="626925" cy="52500"/>
            </a:xfrm>
            <a:custGeom>
              <a:avLst/>
              <a:gdLst/>
              <a:ahLst/>
              <a:cxnLst/>
              <a:rect l="0" t="0" r="0" b="0"/>
              <a:pathLst>
                <a:path w="25077" h="2100" extrusionOk="0">
                  <a:moveTo>
                    <a:pt x="4772" y="1"/>
                  </a:moveTo>
                  <a:lnTo>
                    <a:pt x="24989" y="1278"/>
                  </a:lnTo>
                  <a:lnTo>
                    <a:pt x="25076" y="2099"/>
                  </a:lnTo>
                  <a:lnTo>
                    <a:pt x="0" y="274"/>
                  </a:lnTo>
                  <a:lnTo>
                    <a:pt x="4772" y="1"/>
                  </a:lnTo>
                  <a:lnTo>
                    <a:pt x="4772"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2" name="Shape 432"/>
            <p:cNvSpPr/>
            <p:nvPr/>
          </p:nvSpPr>
          <p:spPr>
            <a:xfrm>
              <a:off x="2412125" y="2226600"/>
              <a:ext cx="533650" cy="492800"/>
            </a:xfrm>
            <a:custGeom>
              <a:avLst/>
              <a:gdLst/>
              <a:ahLst/>
              <a:cxnLst/>
              <a:rect l="0" t="0" r="0" b="0"/>
              <a:pathLst>
                <a:path w="21346" h="19712" extrusionOk="0">
                  <a:moveTo>
                    <a:pt x="6769" y="1"/>
                  </a:moveTo>
                  <a:lnTo>
                    <a:pt x="11194" y="457"/>
                  </a:lnTo>
                  <a:lnTo>
                    <a:pt x="17181" y="1826"/>
                  </a:lnTo>
                  <a:lnTo>
                    <a:pt x="17875" y="2373"/>
                  </a:lnTo>
                  <a:lnTo>
                    <a:pt x="18656" y="2921"/>
                  </a:lnTo>
                  <a:lnTo>
                    <a:pt x="19350" y="3651"/>
                  </a:lnTo>
                  <a:lnTo>
                    <a:pt x="20044" y="4290"/>
                  </a:lnTo>
                  <a:lnTo>
                    <a:pt x="20565" y="4837"/>
                  </a:lnTo>
                  <a:lnTo>
                    <a:pt x="20999" y="5293"/>
                  </a:lnTo>
                  <a:lnTo>
                    <a:pt x="21346" y="5750"/>
                  </a:lnTo>
                  <a:lnTo>
                    <a:pt x="21346" y="19712"/>
                  </a:lnTo>
                  <a:lnTo>
                    <a:pt x="1" y="18252"/>
                  </a:lnTo>
                  <a:lnTo>
                    <a:pt x="5381" y="4655"/>
                  </a:lnTo>
                  <a:lnTo>
                    <a:pt x="6769" y="1"/>
                  </a:lnTo>
                  <a:lnTo>
                    <a:pt x="6769" y="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3" name="Shape 433"/>
            <p:cNvSpPr/>
            <p:nvPr/>
          </p:nvSpPr>
          <p:spPr>
            <a:xfrm>
              <a:off x="236425" y="1980225"/>
              <a:ext cx="561850" cy="54775"/>
            </a:xfrm>
            <a:custGeom>
              <a:avLst/>
              <a:gdLst/>
              <a:ahLst/>
              <a:cxnLst/>
              <a:rect l="0" t="0" r="0" b="0"/>
              <a:pathLst>
                <a:path w="22474" h="2191" extrusionOk="0">
                  <a:moveTo>
                    <a:pt x="22127" y="548"/>
                  </a:moveTo>
                  <a:lnTo>
                    <a:pt x="13450" y="1369"/>
                  </a:lnTo>
                  <a:lnTo>
                    <a:pt x="6682" y="1734"/>
                  </a:lnTo>
                  <a:lnTo>
                    <a:pt x="2604" y="2190"/>
                  </a:lnTo>
                  <a:lnTo>
                    <a:pt x="1" y="1734"/>
                  </a:lnTo>
                  <a:lnTo>
                    <a:pt x="3645" y="1825"/>
                  </a:lnTo>
                  <a:lnTo>
                    <a:pt x="7463" y="1278"/>
                  </a:lnTo>
                  <a:lnTo>
                    <a:pt x="14751" y="821"/>
                  </a:lnTo>
                  <a:lnTo>
                    <a:pt x="22300" y="0"/>
                  </a:lnTo>
                  <a:lnTo>
                    <a:pt x="22474" y="639"/>
                  </a:lnTo>
                  <a:lnTo>
                    <a:pt x="22127" y="548"/>
                  </a:lnTo>
                  <a:lnTo>
                    <a:pt x="22127" y="54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4" name="Shape 434"/>
            <p:cNvSpPr/>
            <p:nvPr/>
          </p:nvSpPr>
          <p:spPr>
            <a:xfrm>
              <a:off x="177850" y="1377925"/>
              <a:ext cx="297225" cy="545275"/>
            </a:xfrm>
            <a:custGeom>
              <a:avLst/>
              <a:gdLst/>
              <a:ahLst/>
              <a:cxnLst/>
              <a:rect l="0" t="0" r="0" b="0"/>
              <a:pathLst>
                <a:path w="11889" h="21811" extrusionOk="0">
                  <a:moveTo>
                    <a:pt x="11715" y="4107"/>
                  </a:moveTo>
                  <a:lnTo>
                    <a:pt x="10673" y="4929"/>
                  </a:lnTo>
                  <a:lnTo>
                    <a:pt x="7376" y="6480"/>
                  </a:lnTo>
                  <a:lnTo>
                    <a:pt x="2517" y="7119"/>
                  </a:lnTo>
                  <a:lnTo>
                    <a:pt x="1910" y="8031"/>
                  </a:lnTo>
                  <a:lnTo>
                    <a:pt x="2257" y="8488"/>
                  </a:lnTo>
                  <a:lnTo>
                    <a:pt x="2604" y="8944"/>
                  </a:lnTo>
                  <a:lnTo>
                    <a:pt x="3038" y="9491"/>
                  </a:lnTo>
                  <a:lnTo>
                    <a:pt x="3732" y="10678"/>
                  </a:lnTo>
                  <a:lnTo>
                    <a:pt x="4079" y="11408"/>
                  </a:lnTo>
                  <a:lnTo>
                    <a:pt x="3992" y="12412"/>
                  </a:lnTo>
                  <a:lnTo>
                    <a:pt x="3732" y="13415"/>
                  </a:lnTo>
                  <a:lnTo>
                    <a:pt x="3298" y="14328"/>
                  </a:lnTo>
                  <a:lnTo>
                    <a:pt x="2951" y="15058"/>
                  </a:lnTo>
                  <a:lnTo>
                    <a:pt x="2604" y="15879"/>
                  </a:lnTo>
                  <a:lnTo>
                    <a:pt x="2257" y="16700"/>
                  </a:lnTo>
                  <a:lnTo>
                    <a:pt x="1910" y="17431"/>
                  </a:lnTo>
                  <a:lnTo>
                    <a:pt x="1563" y="18617"/>
                  </a:lnTo>
                  <a:lnTo>
                    <a:pt x="1476" y="20533"/>
                  </a:lnTo>
                  <a:lnTo>
                    <a:pt x="1650" y="21811"/>
                  </a:lnTo>
                  <a:lnTo>
                    <a:pt x="1216" y="21263"/>
                  </a:lnTo>
                  <a:lnTo>
                    <a:pt x="695" y="20077"/>
                  </a:lnTo>
                  <a:lnTo>
                    <a:pt x="955" y="18982"/>
                  </a:lnTo>
                  <a:lnTo>
                    <a:pt x="1389" y="17431"/>
                  </a:lnTo>
                  <a:lnTo>
                    <a:pt x="1910" y="16062"/>
                  </a:lnTo>
                  <a:lnTo>
                    <a:pt x="2083" y="15514"/>
                  </a:lnTo>
                  <a:lnTo>
                    <a:pt x="2344" y="15058"/>
                  </a:lnTo>
                  <a:lnTo>
                    <a:pt x="2778" y="14054"/>
                  </a:lnTo>
                  <a:lnTo>
                    <a:pt x="3211" y="12959"/>
                  </a:lnTo>
                  <a:lnTo>
                    <a:pt x="3472" y="12138"/>
                  </a:lnTo>
                  <a:lnTo>
                    <a:pt x="3472" y="11590"/>
                  </a:lnTo>
                  <a:lnTo>
                    <a:pt x="3298" y="10951"/>
                  </a:lnTo>
                  <a:lnTo>
                    <a:pt x="2951" y="10313"/>
                  </a:lnTo>
                  <a:lnTo>
                    <a:pt x="1042" y="7027"/>
                  </a:lnTo>
                  <a:lnTo>
                    <a:pt x="608" y="6024"/>
                  </a:lnTo>
                  <a:lnTo>
                    <a:pt x="1" y="4107"/>
                  </a:lnTo>
                  <a:lnTo>
                    <a:pt x="1" y="2282"/>
                  </a:lnTo>
                  <a:lnTo>
                    <a:pt x="175" y="1370"/>
                  </a:lnTo>
                  <a:lnTo>
                    <a:pt x="1216" y="1"/>
                  </a:lnTo>
                  <a:lnTo>
                    <a:pt x="1216" y="2830"/>
                  </a:lnTo>
                  <a:lnTo>
                    <a:pt x="1563" y="4929"/>
                  </a:lnTo>
                  <a:lnTo>
                    <a:pt x="1823" y="5476"/>
                  </a:lnTo>
                  <a:lnTo>
                    <a:pt x="2257" y="6024"/>
                  </a:lnTo>
                  <a:lnTo>
                    <a:pt x="2778" y="6571"/>
                  </a:lnTo>
                  <a:lnTo>
                    <a:pt x="7116" y="5841"/>
                  </a:lnTo>
                  <a:lnTo>
                    <a:pt x="10153" y="4290"/>
                  </a:lnTo>
                  <a:lnTo>
                    <a:pt x="11020" y="3195"/>
                  </a:lnTo>
                  <a:lnTo>
                    <a:pt x="11888" y="3469"/>
                  </a:lnTo>
                  <a:lnTo>
                    <a:pt x="11715" y="4107"/>
                  </a:lnTo>
                  <a:lnTo>
                    <a:pt x="11715" y="410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5" name="Shape 435"/>
            <p:cNvSpPr/>
            <p:nvPr/>
          </p:nvSpPr>
          <p:spPr>
            <a:xfrm>
              <a:off x="475050" y="1453225"/>
              <a:ext cx="305875" cy="367325"/>
            </a:xfrm>
            <a:custGeom>
              <a:avLst/>
              <a:gdLst/>
              <a:ahLst/>
              <a:cxnLst/>
              <a:rect l="0" t="0" r="0" b="0"/>
              <a:pathLst>
                <a:path w="12235" h="14693" extrusionOk="0">
                  <a:moveTo>
                    <a:pt x="0" y="0"/>
                  </a:moveTo>
                  <a:lnTo>
                    <a:pt x="347" y="1552"/>
                  </a:lnTo>
                  <a:lnTo>
                    <a:pt x="1041" y="3012"/>
                  </a:lnTo>
                  <a:lnTo>
                    <a:pt x="1996" y="4107"/>
                  </a:lnTo>
                  <a:lnTo>
                    <a:pt x="3211" y="11407"/>
                  </a:lnTo>
                  <a:lnTo>
                    <a:pt x="2516" y="4654"/>
                  </a:lnTo>
                  <a:lnTo>
                    <a:pt x="7115" y="10221"/>
                  </a:lnTo>
                  <a:lnTo>
                    <a:pt x="9718" y="13871"/>
                  </a:lnTo>
                  <a:lnTo>
                    <a:pt x="10846" y="14692"/>
                  </a:lnTo>
                  <a:lnTo>
                    <a:pt x="5640" y="6936"/>
                  </a:lnTo>
                  <a:lnTo>
                    <a:pt x="8417" y="8304"/>
                  </a:lnTo>
                  <a:lnTo>
                    <a:pt x="12234" y="10768"/>
                  </a:lnTo>
                  <a:lnTo>
                    <a:pt x="8850" y="7757"/>
                  </a:lnTo>
                  <a:lnTo>
                    <a:pt x="2430" y="4107"/>
                  </a:lnTo>
                  <a:lnTo>
                    <a:pt x="608" y="1187"/>
                  </a:lnTo>
                  <a:lnTo>
                    <a:pt x="0" y="0"/>
                  </a:lnTo>
                  <a:lnTo>
                    <a:pt x="0" y="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6" name="Shape 436"/>
            <p:cNvSpPr/>
            <p:nvPr/>
          </p:nvSpPr>
          <p:spPr>
            <a:xfrm>
              <a:off x="164850" y="1464625"/>
              <a:ext cx="323225" cy="547550"/>
            </a:xfrm>
            <a:custGeom>
              <a:avLst/>
              <a:gdLst/>
              <a:ahLst/>
              <a:cxnLst/>
              <a:rect l="0" t="0" r="0" b="0"/>
              <a:pathLst>
                <a:path w="12929" h="21902" extrusionOk="0">
                  <a:moveTo>
                    <a:pt x="12755" y="1369"/>
                  </a:moveTo>
                  <a:lnTo>
                    <a:pt x="12929" y="3833"/>
                  </a:lnTo>
                  <a:lnTo>
                    <a:pt x="12755" y="4563"/>
                  </a:lnTo>
                  <a:lnTo>
                    <a:pt x="12495" y="5658"/>
                  </a:lnTo>
                  <a:lnTo>
                    <a:pt x="12061" y="7301"/>
                  </a:lnTo>
                  <a:lnTo>
                    <a:pt x="10846" y="12320"/>
                  </a:lnTo>
                  <a:lnTo>
                    <a:pt x="10413" y="13050"/>
                  </a:lnTo>
                  <a:lnTo>
                    <a:pt x="9892" y="14419"/>
                  </a:lnTo>
                  <a:lnTo>
                    <a:pt x="9718" y="16974"/>
                  </a:lnTo>
                  <a:lnTo>
                    <a:pt x="9371" y="17704"/>
                  </a:lnTo>
                  <a:lnTo>
                    <a:pt x="8677" y="18982"/>
                  </a:lnTo>
                  <a:lnTo>
                    <a:pt x="7983" y="20168"/>
                  </a:lnTo>
                  <a:lnTo>
                    <a:pt x="7636" y="20624"/>
                  </a:lnTo>
                  <a:lnTo>
                    <a:pt x="7462" y="20807"/>
                  </a:lnTo>
                  <a:lnTo>
                    <a:pt x="6768" y="21080"/>
                  </a:lnTo>
                  <a:lnTo>
                    <a:pt x="5727" y="21354"/>
                  </a:lnTo>
                  <a:lnTo>
                    <a:pt x="4426" y="21628"/>
                  </a:lnTo>
                  <a:lnTo>
                    <a:pt x="3124" y="21902"/>
                  </a:lnTo>
                  <a:lnTo>
                    <a:pt x="2343" y="21263"/>
                  </a:lnTo>
                  <a:lnTo>
                    <a:pt x="0" y="18982"/>
                  </a:lnTo>
                  <a:lnTo>
                    <a:pt x="2864" y="20624"/>
                  </a:lnTo>
                  <a:lnTo>
                    <a:pt x="3298" y="19438"/>
                  </a:lnTo>
                  <a:lnTo>
                    <a:pt x="3471" y="19712"/>
                  </a:lnTo>
                  <a:lnTo>
                    <a:pt x="3818" y="20168"/>
                  </a:lnTo>
                  <a:lnTo>
                    <a:pt x="4252" y="20624"/>
                  </a:lnTo>
                  <a:lnTo>
                    <a:pt x="4599" y="20807"/>
                  </a:lnTo>
                  <a:lnTo>
                    <a:pt x="7549" y="19438"/>
                  </a:lnTo>
                  <a:lnTo>
                    <a:pt x="8243" y="17795"/>
                  </a:lnTo>
                  <a:lnTo>
                    <a:pt x="8937" y="15605"/>
                  </a:lnTo>
                  <a:lnTo>
                    <a:pt x="9458" y="13506"/>
                  </a:lnTo>
                  <a:lnTo>
                    <a:pt x="9632" y="12685"/>
                  </a:lnTo>
                  <a:lnTo>
                    <a:pt x="11540" y="7027"/>
                  </a:lnTo>
                  <a:lnTo>
                    <a:pt x="9545" y="9035"/>
                  </a:lnTo>
                  <a:lnTo>
                    <a:pt x="6421" y="10586"/>
                  </a:lnTo>
                  <a:lnTo>
                    <a:pt x="4599" y="10586"/>
                  </a:lnTo>
                  <a:lnTo>
                    <a:pt x="7115" y="9856"/>
                  </a:lnTo>
                  <a:lnTo>
                    <a:pt x="10413" y="7483"/>
                  </a:lnTo>
                  <a:lnTo>
                    <a:pt x="11974" y="5293"/>
                  </a:lnTo>
                  <a:lnTo>
                    <a:pt x="12582" y="3559"/>
                  </a:lnTo>
                  <a:lnTo>
                    <a:pt x="12408" y="1"/>
                  </a:lnTo>
                  <a:lnTo>
                    <a:pt x="12755" y="1369"/>
                  </a:lnTo>
                  <a:lnTo>
                    <a:pt x="12755" y="136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7" name="Shape 437"/>
            <p:cNvSpPr/>
            <p:nvPr/>
          </p:nvSpPr>
          <p:spPr>
            <a:xfrm>
              <a:off x="88925" y="1368800"/>
              <a:ext cx="119325" cy="602325"/>
            </a:xfrm>
            <a:custGeom>
              <a:avLst/>
              <a:gdLst/>
              <a:ahLst/>
              <a:cxnLst/>
              <a:rect l="0" t="0" r="0" b="0"/>
              <a:pathLst>
                <a:path w="4773" h="24093" extrusionOk="0">
                  <a:moveTo>
                    <a:pt x="4773" y="366"/>
                  </a:moveTo>
                  <a:lnTo>
                    <a:pt x="3905" y="913"/>
                  </a:lnTo>
                  <a:lnTo>
                    <a:pt x="3298" y="1370"/>
                  </a:lnTo>
                  <a:lnTo>
                    <a:pt x="2951" y="1735"/>
                  </a:lnTo>
                  <a:lnTo>
                    <a:pt x="2777" y="4107"/>
                  </a:lnTo>
                  <a:lnTo>
                    <a:pt x="2690" y="6206"/>
                  </a:lnTo>
                  <a:lnTo>
                    <a:pt x="2864" y="11499"/>
                  </a:lnTo>
                  <a:lnTo>
                    <a:pt x="2864" y="12229"/>
                  </a:lnTo>
                  <a:lnTo>
                    <a:pt x="2690" y="13050"/>
                  </a:lnTo>
                  <a:lnTo>
                    <a:pt x="2430" y="12138"/>
                  </a:lnTo>
                  <a:lnTo>
                    <a:pt x="2430" y="11134"/>
                  </a:lnTo>
                  <a:lnTo>
                    <a:pt x="2256" y="9400"/>
                  </a:lnTo>
                  <a:lnTo>
                    <a:pt x="2170" y="5841"/>
                  </a:lnTo>
                  <a:lnTo>
                    <a:pt x="1909" y="6389"/>
                  </a:lnTo>
                  <a:lnTo>
                    <a:pt x="1302" y="7849"/>
                  </a:lnTo>
                  <a:lnTo>
                    <a:pt x="521" y="11316"/>
                  </a:lnTo>
                  <a:lnTo>
                    <a:pt x="608" y="15332"/>
                  </a:lnTo>
                  <a:lnTo>
                    <a:pt x="781" y="17887"/>
                  </a:lnTo>
                  <a:lnTo>
                    <a:pt x="1823" y="20807"/>
                  </a:lnTo>
                  <a:lnTo>
                    <a:pt x="4599" y="24092"/>
                  </a:lnTo>
                  <a:lnTo>
                    <a:pt x="1909" y="21993"/>
                  </a:lnTo>
                  <a:lnTo>
                    <a:pt x="87" y="17796"/>
                  </a:lnTo>
                  <a:lnTo>
                    <a:pt x="0" y="11043"/>
                  </a:lnTo>
                  <a:lnTo>
                    <a:pt x="1389" y="6024"/>
                  </a:lnTo>
                  <a:lnTo>
                    <a:pt x="2170" y="4746"/>
                  </a:lnTo>
                  <a:lnTo>
                    <a:pt x="2170" y="3104"/>
                  </a:lnTo>
                  <a:lnTo>
                    <a:pt x="2343" y="1826"/>
                  </a:lnTo>
                  <a:lnTo>
                    <a:pt x="2517" y="1096"/>
                  </a:lnTo>
                  <a:lnTo>
                    <a:pt x="3037" y="822"/>
                  </a:lnTo>
                  <a:lnTo>
                    <a:pt x="3732" y="457"/>
                  </a:lnTo>
                  <a:lnTo>
                    <a:pt x="4599" y="1"/>
                  </a:lnTo>
                  <a:lnTo>
                    <a:pt x="4773" y="366"/>
                  </a:lnTo>
                  <a:lnTo>
                    <a:pt x="4773" y="36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8" name="Shape 438"/>
            <p:cNvSpPr/>
            <p:nvPr/>
          </p:nvSpPr>
          <p:spPr>
            <a:xfrm>
              <a:off x="208225" y="1774900"/>
              <a:ext cx="34750" cy="146025"/>
            </a:xfrm>
            <a:custGeom>
              <a:avLst/>
              <a:gdLst/>
              <a:ahLst/>
              <a:cxnLst/>
              <a:rect l="0" t="0" r="0" b="0"/>
              <a:pathLst>
                <a:path w="1390" h="5841" extrusionOk="0">
                  <a:moveTo>
                    <a:pt x="1129" y="0"/>
                  </a:moveTo>
                  <a:lnTo>
                    <a:pt x="1302" y="2464"/>
                  </a:lnTo>
                  <a:lnTo>
                    <a:pt x="1389" y="5841"/>
                  </a:lnTo>
                  <a:lnTo>
                    <a:pt x="521" y="5658"/>
                  </a:lnTo>
                  <a:lnTo>
                    <a:pt x="87" y="5293"/>
                  </a:lnTo>
                  <a:lnTo>
                    <a:pt x="1" y="4289"/>
                  </a:lnTo>
                  <a:lnTo>
                    <a:pt x="435" y="4837"/>
                  </a:lnTo>
                  <a:lnTo>
                    <a:pt x="695" y="5110"/>
                  </a:lnTo>
                  <a:lnTo>
                    <a:pt x="955" y="5202"/>
                  </a:lnTo>
                  <a:lnTo>
                    <a:pt x="1129" y="4289"/>
                  </a:lnTo>
                  <a:lnTo>
                    <a:pt x="1129" y="3468"/>
                  </a:lnTo>
                  <a:lnTo>
                    <a:pt x="782" y="456"/>
                  </a:lnTo>
                  <a:lnTo>
                    <a:pt x="1129" y="0"/>
                  </a:lnTo>
                  <a:lnTo>
                    <a:pt x="1129" y="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39" name="Shape 439"/>
            <p:cNvSpPr/>
            <p:nvPr/>
          </p:nvSpPr>
          <p:spPr>
            <a:xfrm>
              <a:off x="171350" y="967300"/>
              <a:ext cx="370950" cy="415225"/>
            </a:xfrm>
            <a:custGeom>
              <a:avLst/>
              <a:gdLst/>
              <a:ahLst/>
              <a:cxnLst/>
              <a:rect l="0" t="0" r="0" b="0"/>
              <a:pathLst>
                <a:path w="14838" h="16609" extrusionOk="0">
                  <a:moveTo>
                    <a:pt x="1562" y="16608"/>
                  </a:moveTo>
                  <a:lnTo>
                    <a:pt x="1129" y="15331"/>
                  </a:lnTo>
                  <a:lnTo>
                    <a:pt x="782" y="13414"/>
                  </a:lnTo>
                  <a:lnTo>
                    <a:pt x="955" y="9764"/>
                  </a:lnTo>
                  <a:lnTo>
                    <a:pt x="955" y="9034"/>
                  </a:lnTo>
                  <a:lnTo>
                    <a:pt x="608" y="7574"/>
                  </a:lnTo>
                  <a:lnTo>
                    <a:pt x="782" y="7027"/>
                  </a:lnTo>
                  <a:lnTo>
                    <a:pt x="955" y="6479"/>
                  </a:lnTo>
                  <a:lnTo>
                    <a:pt x="1302" y="5840"/>
                  </a:lnTo>
                  <a:lnTo>
                    <a:pt x="2604" y="5567"/>
                  </a:lnTo>
                  <a:lnTo>
                    <a:pt x="4599" y="5567"/>
                  </a:lnTo>
                  <a:lnTo>
                    <a:pt x="4860" y="4837"/>
                  </a:lnTo>
                  <a:lnTo>
                    <a:pt x="4946" y="4289"/>
                  </a:lnTo>
                  <a:lnTo>
                    <a:pt x="4946" y="3376"/>
                  </a:lnTo>
                  <a:lnTo>
                    <a:pt x="5207" y="2373"/>
                  </a:lnTo>
                  <a:lnTo>
                    <a:pt x="6074" y="1734"/>
                  </a:lnTo>
                  <a:lnTo>
                    <a:pt x="7029" y="1278"/>
                  </a:lnTo>
                  <a:lnTo>
                    <a:pt x="8070" y="1643"/>
                  </a:lnTo>
                  <a:lnTo>
                    <a:pt x="8504" y="2464"/>
                  </a:lnTo>
                  <a:lnTo>
                    <a:pt x="9285" y="4015"/>
                  </a:lnTo>
                  <a:lnTo>
                    <a:pt x="9892" y="4837"/>
                  </a:lnTo>
                  <a:lnTo>
                    <a:pt x="10500" y="5749"/>
                  </a:lnTo>
                  <a:lnTo>
                    <a:pt x="10413" y="7027"/>
                  </a:lnTo>
                  <a:lnTo>
                    <a:pt x="9892" y="7483"/>
                  </a:lnTo>
                  <a:lnTo>
                    <a:pt x="9632" y="7757"/>
                  </a:lnTo>
                  <a:lnTo>
                    <a:pt x="8417" y="7665"/>
                  </a:lnTo>
                  <a:lnTo>
                    <a:pt x="9285" y="8122"/>
                  </a:lnTo>
                  <a:lnTo>
                    <a:pt x="10760" y="7757"/>
                  </a:lnTo>
                  <a:lnTo>
                    <a:pt x="11107" y="7209"/>
                  </a:lnTo>
                  <a:lnTo>
                    <a:pt x="11280" y="6935"/>
                  </a:lnTo>
                  <a:lnTo>
                    <a:pt x="12061" y="7118"/>
                  </a:lnTo>
                  <a:lnTo>
                    <a:pt x="13016" y="7209"/>
                  </a:lnTo>
                  <a:lnTo>
                    <a:pt x="13884" y="6570"/>
                  </a:lnTo>
                  <a:lnTo>
                    <a:pt x="14664" y="5932"/>
                  </a:lnTo>
                  <a:lnTo>
                    <a:pt x="14838" y="4472"/>
                  </a:lnTo>
                  <a:lnTo>
                    <a:pt x="14491" y="3011"/>
                  </a:lnTo>
                  <a:lnTo>
                    <a:pt x="14317" y="2738"/>
                  </a:lnTo>
                  <a:lnTo>
                    <a:pt x="13536" y="2646"/>
                  </a:lnTo>
                  <a:lnTo>
                    <a:pt x="13536" y="3559"/>
                  </a:lnTo>
                  <a:lnTo>
                    <a:pt x="13970" y="4837"/>
                  </a:lnTo>
                  <a:lnTo>
                    <a:pt x="13797" y="5658"/>
                  </a:lnTo>
                  <a:lnTo>
                    <a:pt x="13623" y="6114"/>
                  </a:lnTo>
                  <a:lnTo>
                    <a:pt x="13363" y="6479"/>
                  </a:lnTo>
                  <a:lnTo>
                    <a:pt x="12322" y="6753"/>
                  </a:lnTo>
                  <a:lnTo>
                    <a:pt x="11280" y="5932"/>
                  </a:lnTo>
                  <a:lnTo>
                    <a:pt x="8938" y="2555"/>
                  </a:lnTo>
                  <a:lnTo>
                    <a:pt x="9025" y="1278"/>
                  </a:lnTo>
                  <a:lnTo>
                    <a:pt x="10413" y="548"/>
                  </a:lnTo>
                  <a:lnTo>
                    <a:pt x="12061" y="548"/>
                  </a:lnTo>
                  <a:lnTo>
                    <a:pt x="13016" y="2099"/>
                  </a:lnTo>
                  <a:lnTo>
                    <a:pt x="13623" y="2099"/>
                  </a:lnTo>
                  <a:lnTo>
                    <a:pt x="12408" y="274"/>
                  </a:lnTo>
                  <a:lnTo>
                    <a:pt x="11280" y="0"/>
                  </a:lnTo>
                  <a:lnTo>
                    <a:pt x="9285" y="456"/>
                  </a:lnTo>
                  <a:lnTo>
                    <a:pt x="8764" y="913"/>
                  </a:lnTo>
                  <a:lnTo>
                    <a:pt x="8504" y="1186"/>
                  </a:lnTo>
                  <a:lnTo>
                    <a:pt x="7897" y="1004"/>
                  </a:lnTo>
                  <a:lnTo>
                    <a:pt x="6508" y="1095"/>
                  </a:lnTo>
                  <a:lnTo>
                    <a:pt x="5207" y="1734"/>
                  </a:lnTo>
                  <a:lnTo>
                    <a:pt x="4686" y="2190"/>
                  </a:lnTo>
                  <a:lnTo>
                    <a:pt x="4339" y="4472"/>
                  </a:lnTo>
                  <a:lnTo>
                    <a:pt x="3818" y="5019"/>
                  </a:lnTo>
                  <a:lnTo>
                    <a:pt x="1649" y="5293"/>
                  </a:lnTo>
                  <a:lnTo>
                    <a:pt x="782" y="5840"/>
                  </a:lnTo>
                  <a:lnTo>
                    <a:pt x="261" y="6844"/>
                  </a:lnTo>
                  <a:lnTo>
                    <a:pt x="1" y="7483"/>
                  </a:lnTo>
                  <a:lnTo>
                    <a:pt x="348" y="9125"/>
                  </a:lnTo>
                  <a:lnTo>
                    <a:pt x="348" y="11589"/>
                  </a:lnTo>
                  <a:lnTo>
                    <a:pt x="348" y="13871"/>
                  </a:lnTo>
                  <a:lnTo>
                    <a:pt x="608" y="15057"/>
                  </a:lnTo>
                  <a:lnTo>
                    <a:pt x="868" y="16061"/>
                  </a:lnTo>
                  <a:lnTo>
                    <a:pt x="1129" y="16608"/>
                  </a:lnTo>
                  <a:lnTo>
                    <a:pt x="1562" y="16608"/>
                  </a:lnTo>
                  <a:lnTo>
                    <a:pt x="1562" y="16608"/>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40" name="Shape 440"/>
            <p:cNvSpPr/>
            <p:nvPr/>
          </p:nvSpPr>
          <p:spPr>
            <a:xfrm>
              <a:off x="214750" y="1111025"/>
              <a:ext cx="93300" cy="150575"/>
            </a:xfrm>
            <a:custGeom>
              <a:avLst/>
              <a:gdLst/>
              <a:ahLst/>
              <a:cxnLst/>
              <a:rect l="0" t="0" r="0" b="0"/>
              <a:pathLst>
                <a:path w="3732" h="6023" extrusionOk="0">
                  <a:moveTo>
                    <a:pt x="0" y="4380"/>
                  </a:moveTo>
                  <a:lnTo>
                    <a:pt x="607" y="4928"/>
                  </a:lnTo>
                  <a:lnTo>
                    <a:pt x="1128" y="5384"/>
                  </a:lnTo>
                  <a:lnTo>
                    <a:pt x="1649" y="5567"/>
                  </a:lnTo>
                  <a:lnTo>
                    <a:pt x="3471" y="5019"/>
                  </a:lnTo>
                  <a:lnTo>
                    <a:pt x="3471" y="4107"/>
                  </a:lnTo>
                  <a:lnTo>
                    <a:pt x="3384" y="3376"/>
                  </a:lnTo>
                  <a:lnTo>
                    <a:pt x="2603" y="2464"/>
                  </a:lnTo>
                  <a:lnTo>
                    <a:pt x="2256" y="2099"/>
                  </a:lnTo>
                  <a:lnTo>
                    <a:pt x="1128" y="456"/>
                  </a:lnTo>
                  <a:lnTo>
                    <a:pt x="1041" y="0"/>
                  </a:lnTo>
                  <a:lnTo>
                    <a:pt x="2603" y="1460"/>
                  </a:lnTo>
                  <a:lnTo>
                    <a:pt x="3731" y="3468"/>
                  </a:lnTo>
                  <a:lnTo>
                    <a:pt x="3644" y="5567"/>
                  </a:lnTo>
                  <a:lnTo>
                    <a:pt x="3037" y="5932"/>
                  </a:lnTo>
                  <a:lnTo>
                    <a:pt x="2256" y="6023"/>
                  </a:lnTo>
                  <a:lnTo>
                    <a:pt x="1128" y="5749"/>
                  </a:lnTo>
                  <a:lnTo>
                    <a:pt x="607" y="5475"/>
                  </a:lnTo>
                  <a:lnTo>
                    <a:pt x="0" y="4380"/>
                  </a:lnTo>
                  <a:lnTo>
                    <a:pt x="0" y="438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41" name="Shape 441"/>
            <p:cNvSpPr/>
            <p:nvPr/>
          </p:nvSpPr>
          <p:spPr>
            <a:xfrm>
              <a:off x="436000" y="1336875"/>
              <a:ext cx="234300" cy="148300"/>
            </a:xfrm>
            <a:custGeom>
              <a:avLst/>
              <a:gdLst/>
              <a:ahLst/>
              <a:cxnLst/>
              <a:rect l="0" t="0" r="0" b="0"/>
              <a:pathLst>
                <a:path w="9372" h="5932" extrusionOk="0">
                  <a:moveTo>
                    <a:pt x="9024" y="0"/>
                  </a:moveTo>
                  <a:lnTo>
                    <a:pt x="8764" y="1095"/>
                  </a:lnTo>
                  <a:lnTo>
                    <a:pt x="8590" y="1825"/>
                  </a:lnTo>
                  <a:lnTo>
                    <a:pt x="8417" y="2190"/>
                  </a:lnTo>
                  <a:lnTo>
                    <a:pt x="7376" y="2555"/>
                  </a:lnTo>
                  <a:lnTo>
                    <a:pt x="6508" y="2920"/>
                  </a:lnTo>
                  <a:lnTo>
                    <a:pt x="4599" y="2647"/>
                  </a:lnTo>
                  <a:lnTo>
                    <a:pt x="4599" y="3285"/>
                  </a:lnTo>
                  <a:lnTo>
                    <a:pt x="4426" y="3924"/>
                  </a:lnTo>
                  <a:lnTo>
                    <a:pt x="4165" y="4289"/>
                  </a:lnTo>
                  <a:lnTo>
                    <a:pt x="3384" y="4746"/>
                  </a:lnTo>
                  <a:lnTo>
                    <a:pt x="3037" y="4928"/>
                  </a:lnTo>
                  <a:lnTo>
                    <a:pt x="955" y="5019"/>
                  </a:lnTo>
                  <a:lnTo>
                    <a:pt x="0" y="5932"/>
                  </a:lnTo>
                  <a:lnTo>
                    <a:pt x="2083" y="5567"/>
                  </a:lnTo>
                  <a:lnTo>
                    <a:pt x="3037" y="5384"/>
                  </a:lnTo>
                  <a:lnTo>
                    <a:pt x="4252" y="4928"/>
                  </a:lnTo>
                  <a:lnTo>
                    <a:pt x="4599" y="4563"/>
                  </a:lnTo>
                  <a:lnTo>
                    <a:pt x="4946" y="3924"/>
                  </a:lnTo>
                  <a:lnTo>
                    <a:pt x="5293" y="3194"/>
                  </a:lnTo>
                  <a:lnTo>
                    <a:pt x="5987" y="3377"/>
                  </a:lnTo>
                  <a:lnTo>
                    <a:pt x="7549" y="3103"/>
                  </a:lnTo>
                  <a:lnTo>
                    <a:pt x="8764" y="2190"/>
                  </a:lnTo>
                  <a:lnTo>
                    <a:pt x="9111" y="1643"/>
                  </a:lnTo>
                  <a:lnTo>
                    <a:pt x="9371" y="92"/>
                  </a:lnTo>
                  <a:lnTo>
                    <a:pt x="9024" y="0"/>
                  </a:lnTo>
                  <a:lnTo>
                    <a:pt x="9024" y="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42" name="Shape 442"/>
            <p:cNvSpPr/>
            <p:nvPr/>
          </p:nvSpPr>
          <p:spPr>
            <a:xfrm>
              <a:off x="496725" y="969575"/>
              <a:ext cx="147550" cy="104950"/>
            </a:xfrm>
            <a:custGeom>
              <a:avLst/>
              <a:gdLst/>
              <a:ahLst/>
              <a:cxnLst/>
              <a:rect l="0" t="0" r="0" b="0"/>
              <a:pathLst>
                <a:path w="5902" h="4198" extrusionOk="0">
                  <a:moveTo>
                    <a:pt x="782" y="1734"/>
                  </a:moveTo>
                  <a:lnTo>
                    <a:pt x="1129" y="1187"/>
                  </a:lnTo>
                  <a:lnTo>
                    <a:pt x="1476" y="822"/>
                  </a:lnTo>
                  <a:lnTo>
                    <a:pt x="1910" y="548"/>
                  </a:lnTo>
                  <a:lnTo>
                    <a:pt x="4339" y="548"/>
                  </a:lnTo>
                  <a:lnTo>
                    <a:pt x="5294" y="1187"/>
                  </a:lnTo>
                  <a:lnTo>
                    <a:pt x="5380" y="2282"/>
                  </a:lnTo>
                  <a:lnTo>
                    <a:pt x="4686" y="3194"/>
                  </a:lnTo>
                  <a:lnTo>
                    <a:pt x="3211" y="4198"/>
                  </a:lnTo>
                  <a:lnTo>
                    <a:pt x="5467" y="3194"/>
                  </a:lnTo>
                  <a:lnTo>
                    <a:pt x="5901" y="1917"/>
                  </a:lnTo>
                  <a:lnTo>
                    <a:pt x="5728" y="730"/>
                  </a:lnTo>
                  <a:lnTo>
                    <a:pt x="4166" y="0"/>
                  </a:lnTo>
                  <a:lnTo>
                    <a:pt x="2170" y="92"/>
                  </a:lnTo>
                  <a:lnTo>
                    <a:pt x="1216" y="274"/>
                  </a:lnTo>
                  <a:lnTo>
                    <a:pt x="955" y="548"/>
                  </a:lnTo>
                  <a:lnTo>
                    <a:pt x="521" y="1095"/>
                  </a:lnTo>
                  <a:lnTo>
                    <a:pt x="174" y="1552"/>
                  </a:lnTo>
                  <a:lnTo>
                    <a:pt x="1" y="1734"/>
                  </a:lnTo>
                  <a:lnTo>
                    <a:pt x="521" y="2647"/>
                  </a:lnTo>
                  <a:lnTo>
                    <a:pt x="1129" y="2555"/>
                  </a:lnTo>
                  <a:lnTo>
                    <a:pt x="782" y="1734"/>
                  </a:lnTo>
                  <a:lnTo>
                    <a:pt x="782" y="173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43" name="Shape 443"/>
            <p:cNvSpPr/>
            <p:nvPr/>
          </p:nvSpPr>
          <p:spPr>
            <a:xfrm>
              <a:off x="537950" y="974125"/>
              <a:ext cx="318900" cy="319425"/>
            </a:xfrm>
            <a:custGeom>
              <a:avLst/>
              <a:gdLst/>
              <a:ahLst/>
              <a:cxnLst/>
              <a:rect l="0" t="0" r="0" b="0"/>
              <a:pathLst>
                <a:path w="12756" h="12777" extrusionOk="0">
                  <a:moveTo>
                    <a:pt x="3124" y="3377"/>
                  </a:moveTo>
                  <a:lnTo>
                    <a:pt x="5987" y="2100"/>
                  </a:lnTo>
                  <a:lnTo>
                    <a:pt x="7810" y="1278"/>
                  </a:lnTo>
                  <a:lnTo>
                    <a:pt x="8851" y="1"/>
                  </a:lnTo>
                  <a:lnTo>
                    <a:pt x="9024" y="275"/>
                  </a:lnTo>
                  <a:lnTo>
                    <a:pt x="9545" y="1005"/>
                  </a:lnTo>
                  <a:lnTo>
                    <a:pt x="10152" y="2008"/>
                  </a:lnTo>
                  <a:lnTo>
                    <a:pt x="10760" y="3103"/>
                  </a:lnTo>
                  <a:lnTo>
                    <a:pt x="11280" y="4655"/>
                  </a:lnTo>
                  <a:lnTo>
                    <a:pt x="11801" y="6571"/>
                  </a:lnTo>
                  <a:lnTo>
                    <a:pt x="12235" y="8122"/>
                  </a:lnTo>
                  <a:lnTo>
                    <a:pt x="12408" y="8761"/>
                  </a:lnTo>
                  <a:lnTo>
                    <a:pt x="12755" y="10951"/>
                  </a:lnTo>
                  <a:lnTo>
                    <a:pt x="12582" y="12776"/>
                  </a:lnTo>
                  <a:lnTo>
                    <a:pt x="12235" y="9400"/>
                  </a:lnTo>
                  <a:lnTo>
                    <a:pt x="10326" y="3286"/>
                  </a:lnTo>
                  <a:lnTo>
                    <a:pt x="8851" y="640"/>
                  </a:lnTo>
                  <a:lnTo>
                    <a:pt x="9024" y="2191"/>
                  </a:lnTo>
                  <a:lnTo>
                    <a:pt x="8330" y="1278"/>
                  </a:lnTo>
                  <a:lnTo>
                    <a:pt x="6421" y="2556"/>
                  </a:lnTo>
                  <a:lnTo>
                    <a:pt x="174" y="5294"/>
                  </a:lnTo>
                  <a:lnTo>
                    <a:pt x="0" y="4746"/>
                  </a:lnTo>
                  <a:lnTo>
                    <a:pt x="3124" y="3377"/>
                  </a:lnTo>
                  <a:lnTo>
                    <a:pt x="3124" y="337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44" name="Shape 444"/>
            <p:cNvSpPr/>
            <p:nvPr/>
          </p:nvSpPr>
          <p:spPr>
            <a:xfrm>
              <a:off x="253775" y="1106450"/>
              <a:ext cx="598725" cy="310300"/>
            </a:xfrm>
            <a:custGeom>
              <a:avLst/>
              <a:gdLst/>
              <a:ahLst/>
              <a:cxnLst/>
              <a:rect l="0" t="0" r="0" b="0"/>
              <a:pathLst>
                <a:path w="23949" h="12412" extrusionOk="0">
                  <a:moveTo>
                    <a:pt x="23602" y="7757"/>
                  </a:moveTo>
                  <a:lnTo>
                    <a:pt x="21346" y="7483"/>
                  </a:lnTo>
                  <a:lnTo>
                    <a:pt x="15532" y="8852"/>
                  </a:lnTo>
                  <a:lnTo>
                    <a:pt x="9632" y="11042"/>
                  </a:lnTo>
                  <a:lnTo>
                    <a:pt x="8417" y="11499"/>
                  </a:lnTo>
                  <a:lnTo>
                    <a:pt x="7376" y="11681"/>
                  </a:lnTo>
                  <a:lnTo>
                    <a:pt x="6682" y="11499"/>
                  </a:lnTo>
                  <a:lnTo>
                    <a:pt x="6161" y="10860"/>
                  </a:lnTo>
                  <a:lnTo>
                    <a:pt x="5554" y="9856"/>
                  </a:lnTo>
                  <a:lnTo>
                    <a:pt x="5033" y="9035"/>
                  </a:lnTo>
                  <a:lnTo>
                    <a:pt x="4860" y="8670"/>
                  </a:lnTo>
                  <a:lnTo>
                    <a:pt x="4686" y="8305"/>
                  </a:lnTo>
                  <a:lnTo>
                    <a:pt x="4426" y="7301"/>
                  </a:lnTo>
                  <a:lnTo>
                    <a:pt x="3905" y="5293"/>
                  </a:lnTo>
                  <a:lnTo>
                    <a:pt x="3992" y="3286"/>
                  </a:lnTo>
                  <a:lnTo>
                    <a:pt x="4252" y="2282"/>
                  </a:lnTo>
                  <a:lnTo>
                    <a:pt x="4773" y="2464"/>
                  </a:lnTo>
                  <a:lnTo>
                    <a:pt x="5641" y="2464"/>
                  </a:lnTo>
                  <a:lnTo>
                    <a:pt x="5207" y="2008"/>
                  </a:lnTo>
                  <a:lnTo>
                    <a:pt x="4252" y="1643"/>
                  </a:lnTo>
                  <a:lnTo>
                    <a:pt x="3905" y="1278"/>
                  </a:lnTo>
                  <a:lnTo>
                    <a:pt x="3472" y="731"/>
                  </a:lnTo>
                  <a:lnTo>
                    <a:pt x="3038" y="183"/>
                  </a:lnTo>
                  <a:lnTo>
                    <a:pt x="2864" y="1"/>
                  </a:lnTo>
                  <a:lnTo>
                    <a:pt x="2604" y="1004"/>
                  </a:lnTo>
                  <a:lnTo>
                    <a:pt x="2517" y="2099"/>
                  </a:lnTo>
                  <a:lnTo>
                    <a:pt x="1042" y="1826"/>
                  </a:lnTo>
                  <a:lnTo>
                    <a:pt x="2257" y="4107"/>
                  </a:lnTo>
                  <a:lnTo>
                    <a:pt x="2083" y="5567"/>
                  </a:lnTo>
                  <a:lnTo>
                    <a:pt x="1129" y="5932"/>
                  </a:lnTo>
                  <a:lnTo>
                    <a:pt x="1" y="6023"/>
                  </a:lnTo>
                  <a:lnTo>
                    <a:pt x="174" y="7483"/>
                  </a:lnTo>
                  <a:lnTo>
                    <a:pt x="521" y="9582"/>
                  </a:lnTo>
                  <a:lnTo>
                    <a:pt x="869" y="10404"/>
                  </a:lnTo>
                  <a:lnTo>
                    <a:pt x="1476" y="11316"/>
                  </a:lnTo>
                  <a:lnTo>
                    <a:pt x="1823" y="11772"/>
                  </a:lnTo>
                  <a:lnTo>
                    <a:pt x="2257" y="12137"/>
                  </a:lnTo>
                  <a:lnTo>
                    <a:pt x="3211" y="12411"/>
                  </a:lnTo>
                  <a:lnTo>
                    <a:pt x="6856" y="12137"/>
                  </a:lnTo>
                  <a:lnTo>
                    <a:pt x="9719" y="11681"/>
                  </a:lnTo>
                  <a:lnTo>
                    <a:pt x="15879" y="9217"/>
                  </a:lnTo>
                  <a:lnTo>
                    <a:pt x="20305" y="8122"/>
                  </a:lnTo>
                  <a:lnTo>
                    <a:pt x="22127" y="7848"/>
                  </a:lnTo>
                  <a:lnTo>
                    <a:pt x="23949" y="8213"/>
                  </a:lnTo>
                  <a:lnTo>
                    <a:pt x="23949" y="7575"/>
                  </a:lnTo>
                  <a:lnTo>
                    <a:pt x="23602" y="7757"/>
                  </a:lnTo>
                  <a:lnTo>
                    <a:pt x="23602" y="775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45" name="Shape 445"/>
            <p:cNvSpPr/>
            <p:nvPr/>
          </p:nvSpPr>
          <p:spPr>
            <a:xfrm>
              <a:off x="1225575" y="2030400"/>
              <a:ext cx="106325" cy="328550"/>
            </a:xfrm>
            <a:custGeom>
              <a:avLst/>
              <a:gdLst/>
              <a:ahLst/>
              <a:cxnLst/>
              <a:rect l="0" t="0" r="0" b="0"/>
              <a:pathLst>
                <a:path w="4253" h="13142" extrusionOk="0">
                  <a:moveTo>
                    <a:pt x="4252" y="13141"/>
                  </a:moveTo>
                  <a:lnTo>
                    <a:pt x="1563" y="4746"/>
                  </a:lnTo>
                  <a:lnTo>
                    <a:pt x="1" y="1"/>
                  </a:lnTo>
                  <a:lnTo>
                    <a:pt x="435" y="2282"/>
                  </a:lnTo>
                  <a:lnTo>
                    <a:pt x="869" y="5294"/>
                  </a:lnTo>
                  <a:lnTo>
                    <a:pt x="1129" y="6936"/>
                  </a:lnTo>
                  <a:lnTo>
                    <a:pt x="1649" y="9400"/>
                  </a:lnTo>
                  <a:lnTo>
                    <a:pt x="2170" y="11681"/>
                  </a:lnTo>
                  <a:lnTo>
                    <a:pt x="2344" y="12685"/>
                  </a:lnTo>
                  <a:lnTo>
                    <a:pt x="4252" y="13141"/>
                  </a:lnTo>
                  <a:lnTo>
                    <a:pt x="4252" y="1314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46" name="Shape 446"/>
            <p:cNvSpPr/>
            <p:nvPr/>
          </p:nvSpPr>
          <p:spPr>
            <a:xfrm>
              <a:off x="1284150" y="2340675"/>
              <a:ext cx="115000" cy="25125"/>
            </a:xfrm>
            <a:custGeom>
              <a:avLst/>
              <a:gdLst/>
              <a:ahLst/>
              <a:cxnLst/>
              <a:rect l="0" t="0" r="0" b="0"/>
              <a:pathLst>
                <a:path w="4600" h="1005" extrusionOk="0">
                  <a:moveTo>
                    <a:pt x="1" y="639"/>
                  </a:moveTo>
                  <a:lnTo>
                    <a:pt x="4599" y="1004"/>
                  </a:lnTo>
                  <a:lnTo>
                    <a:pt x="4599" y="365"/>
                  </a:lnTo>
                  <a:lnTo>
                    <a:pt x="1" y="0"/>
                  </a:lnTo>
                  <a:lnTo>
                    <a:pt x="1" y="639"/>
                  </a:lnTo>
                  <a:lnTo>
                    <a:pt x="1" y="63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47" name="Shape 447"/>
            <p:cNvSpPr/>
            <p:nvPr/>
          </p:nvSpPr>
          <p:spPr>
            <a:xfrm>
              <a:off x="1557475" y="921650"/>
              <a:ext cx="355775" cy="374175"/>
            </a:xfrm>
            <a:custGeom>
              <a:avLst/>
              <a:gdLst/>
              <a:ahLst/>
              <a:cxnLst/>
              <a:rect l="0" t="0" r="0" b="0"/>
              <a:pathLst>
                <a:path w="14231" h="14967" extrusionOk="0">
                  <a:moveTo>
                    <a:pt x="14230" y="1096"/>
                  </a:moveTo>
                  <a:lnTo>
                    <a:pt x="14057" y="1917"/>
                  </a:lnTo>
                  <a:lnTo>
                    <a:pt x="13710" y="3925"/>
                  </a:lnTo>
                  <a:lnTo>
                    <a:pt x="13276" y="6024"/>
                  </a:lnTo>
                  <a:lnTo>
                    <a:pt x="12929" y="7301"/>
                  </a:lnTo>
                  <a:lnTo>
                    <a:pt x="12582" y="7666"/>
                  </a:lnTo>
                  <a:lnTo>
                    <a:pt x="11974" y="8305"/>
                  </a:lnTo>
                  <a:lnTo>
                    <a:pt x="11193" y="8944"/>
                  </a:lnTo>
                  <a:lnTo>
                    <a:pt x="10326" y="9674"/>
                  </a:lnTo>
                  <a:lnTo>
                    <a:pt x="9545" y="10313"/>
                  </a:lnTo>
                  <a:lnTo>
                    <a:pt x="8764" y="10951"/>
                  </a:lnTo>
                  <a:lnTo>
                    <a:pt x="8070" y="11499"/>
                  </a:lnTo>
                  <a:lnTo>
                    <a:pt x="4859" y="13872"/>
                  </a:lnTo>
                  <a:lnTo>
                    <a:pt x="2517" y="14693"/>
                  </a:lnTo>
                  <a:lnTo>
                    <a:pt x="608" y="14967"/>
                  </a:lnTo>
                  <a:lnTo>
                    <a:pt x="0" y="14602"/>
                  </a:lnTo>
                  <a:lnTo>
                    <a:pt x="2950" y="14145"/>
                  </a:lnTo>
                  <a:lnTo>
                    <a:pt x="4946" y="13142"/>
                  </a:lnTo>
                  <a:lnTo>
                    <a:pt x="5293" y="12868"/>
                  </a:lnTo>
                  <a:lnTo>
                    <a:pt x="6074" y="12320"/>
                  </a:lnTo>
                  <a:lnTo>
                    <a:pt x="6595" y="11864"/>
                  </a:lnTo>
                  <a:lnTo>
                    <a:pt x="7202" y="11408"/>
                  </a:lnTo>
                  <a:lnTo>
                    <a:pt x="7809" y="10951"/>
                  </a:lnTo>
                  <a:lnTo>
                    <a:pt x="8504" y="10404"/>
                  </a:lnTo>
                  <a:lnTo>
                    <a:pt x="9111" y="9948"/>
                  </a:lnTo>
                  <a:lnTo>
                    <a:pt x="9805" y="9400"/>
                  </a:lnTo>
                  <a:lnTo>
                    <a:pt x="10413" y="8944"/>
                  </a:lnTo>
                  <a:lnTo>
                    <a:pt x="10933" y="8488"/>
                  </a:lnTo>
                  <a:lnTo>
                    <a:pt x="11801" y="7758"/>
                  </a:lnTo>
                  <a:lnTo>
                    <a:pt x="12235" y="7393"/>
                  </a:lnTo>
                  <a:lnTo>
                    <a:pt x="12495" y="6663"/>
                  </a:lnTo>
                  <a:lnTo>
                    <a:pt x="12842" y="5567"/>
                  </a:lnTo>
                  <a:lnTo>
                    <a:pt x="13189" y="4472"/>
                  </a:lnTo>
                  <a:lnTo>
                    <a:pt x="13363" y="4016"/>
                  </a:lnTo>
                  <a:lnTo>
                    <a:pt x="14057" y="1"/>
                  </a:lnTo>
                  <a:lnTo>
                    <a:pt x="14230" y="1096"/>
                  </a:lnTo>
                  <a:lnTo>
                    <a:pt x="14230" y="109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gr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0" i="0" u="none" strike="noStrike" cap="none" baseline="0">
                <a:solidFill>
                  <a:schemeClr val="dk2"/>
                </a:solidFill>
                <a:latin typeface="Arial"/>
                <a:ea typeface="Arial"/>
                <a:cs typeface="Arial"/>
                <a:sym typeface="Arial"/>
              </a:rPr>
              <a:t>Math-Logic</a:t>
            </a:r>
          </a:p>
        </p:txBody>
      </p:sp>
      <p:sp>
        <p:nvSpPr>
          <p:cNvPr id="453" name="Shape 453"/>
          <p:cNvSpPr txBox="1">
            <a:spLocks noGrp="1"/>
          </p:cNvSpPr>
          <p:nvPr>
            <p:ph type="body" idx="1"/>
          </p:nvPr>
        </p:nvSpPr>
        <p:spPr>
          <a:xfrm>
            <a:off x="990600" y="1905000"/>
            <a:ext cx="7315200" cy="4038599"/>
          </a:xfrm>
          <a:prstGeom prst="rect">
            <a:avLst/>
          </a:prstGeom>
          <a:noFill/>
          <a:ln>
            <a:noFill/>
          </a:ln>
        </p:spPr>
        <p:txBody>
          <a:bodyPr lIns="91425" tIns="45700" rIns="91425" bIns="45700" anchor="t" anchorCtr="0">
            <a:spAutoFit/>
          </a:bodyPr>
          <a:lstStyle/>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Activities:  Putting things in order, graphing, working out puzzles, &amp; problem solving.</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500"/>
              </a:spcBef>
              <a:spcAft>
                <a:spcPts val="0"/>
              </a:spcAft>
              <a:buClr>
                <a:schemeClr val="folHlink"/>
              </a:buClr>
              <a:buSzPct val="60000"/>
              <a:buFont typeface="Arial"/>
              <a:buChar char="●"/>
            </a:pPr>
            <a:r>
              <a:rPr lang="en-US" sz="2500" b="0" i="0" u="none" strike="noStrike" cap="none" baseline="0">
                <a:solidFill>
                  <a:srgbClr val="000000"/>
                </a:solidFill>
                <a:latin typeface="Arial"/>
                <a:ea typeface="Arial"/>
                <a:cs typeface="Arial"/>
                <a:sym typeface="Arial"/>
              </a:rPr>
              <a:t>Example: Compare and Contrast</a:t>
            </a:r>
          </a:p>
          <a:p>
            <a:pPr marL="0" marR="0" lvl="1" indent="0" algn="l" rtl="0">
              <a:spcBef>
                <a:spcPts val="420"/>
              </a:spcBef>
              <a:spcAft>
                <a:spcPts val="0"/>
              </a:spcAft>
              <a:buClr>
                <a:schemeClr val="lt1"/>
              </a:buClr>
              <a:buSzPct val="59523"/>
              <a:buFont typeface="Arial"/>
              <a:buChar char="●"/>
            </a:pPr>
            <a:r>
              <a:rPr lang="en-US" sz="2100" b="0" i="0" u="none" strike="noStrike" cap="none" baseline="0">
                <a:solidFill>
                  <a:srgbClr val="000000"/>
                </a:solidFill>
                <a:latin typeface="Arial"/>
                <a:ea typeface="Arial"/>
                <a:cs typeface="Arial"/>
                <a:sym typeface="Arial"/>
              </a:rPr>
              <a:t>Compare and contrast soccer and football. Write all the things unique to soccer in the soccer box. Write all the things unique to football in the football box. Write all things in common in the intersection.</a:t>
            </a:r>
          </a:p>
          <a:p>
            <a:pPr marL="342900" marR="0" lvl="0" indent="-273050" algn="l" rtl="0">
              <a:spcBef>
                <a:spcPts val="360"/>
              </a:spcBef>
              <a:spcAft>
                <a:spcPts val="0"/>
              </a:spcAft>
              <a:buClr>
                <a:schemeClr val="folHlink"/>
              </a:buClr>
              <a:buFont typeface="Times New Roman"/>
              <a:buNone/>
            </a:pPr>
            <a:endParaRPr sz="3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7"/>
        <p:cNvGrpSpPr/>
        <p:nvPr/>
      </p:nvGrpSpPr>
      <p:grpSpPr>
        <a:xfrm>
          <a:off x="0" y="0"/>
          <a:ext cx="0" cy="0"/>
          <a:chOff x="0" y="0"/>
          <a:chExt cx="0" cy="0"/>
        </a:xfrm>
      </p:grpSpPr>
      <p:sp>
        <p:nvSpPr>
          <p:cNvPr id="458" name="Shape 458"/>
          <p:cNvSpPr txBox="1">
            <a:spLocks noGrp="1"/>
          </p:cNvSpPr>
          <p:nvPr>
            <p:ph type="title"/>
          </p:nvPr>
        </p:nvSpPr>
        <p:spPr>
          <a:xfrm>
            <a:off x="990600" y="457200"/>
            <a:ext cx="6934199" cy="762000"/>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None/>
            </a:pPr>
            <a:r>
              <a:rPr lang="en-US" sz="4400" b="1" i="0" u="none" strike="noStrike" cap="small" baseline="0">
                <a:solidFill>
                  <a:schemeClr val="dk2"/>
                </a:solidFill>
                <a:latin typeface="Arial"/>
                <a:ea typeface="Arial"/>
                <a:cs typeface="Arial"/>
                <a:sym typeface="Arial"/>
              </a:rPr>
              <a:t>Spatial Intelligence</a:t>
            </a:r>
          </a:p>
        </p:txBody>
      </p:sp>
      <p:sp>
        <p:nvSpPr>
          <p:cNvPr id="459" name="Shape 459"/>
          <p:cNvSpPr txBox="1">
            <a:spLocks noGrp="1"/>
          </p:cNvSpPr>
          <p:nvPr>
            <p:ph type="body" idx="1"/>
          </p:nvPr>
        </p:nvSpPr>
        <p:spPr>
          <a:xfrm>
            <a:off x="4719637" y="1905000"/>
            <a:ext cx="3586162" cy="4038599"/>
          </a:xfrm>
          <a:prstGeom prst="rect">
            <a:avLst/>
          </a:prstGeom>
          <a:noFill/>
          <a:ln>
            <a:noFill/>
          </a:ln>
        </p:spPr>
        <p:txBody>
          <a:bodyPr lIns="91425" tIns="45700" rIns="91425" bIns="45700" anchor="t" anchorCtr="0">
            <a:spAutoFit/>
          </a:bodyPr>
          <a:lstStyle/>
          <a:p>
            <a:pPr marL="0" marR="0" lvl="0" indent="0" algn="l" rtl="0">
              <a:lnSpc>
                <a:spcPct val="90000"/>
              </a:lnSpc>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Vision and spatial judgment</a:t>
            </a:r>
          </a:p>
          <a:p>
            <a:pPr marL="0" marR="0" lvl="0" indent="0" algn="l" rtl="0">
              <a:lnSpc>
                <a:spcPct val="90000"/>
              </a:lnSpc>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Visualizing and mentally manipulating objects.</a:t>
            </a:r>
          </a:p>
          <a:p>
            <a:pPr marL="0" marR="0" lvl="0" indent="0" algn="l" rtl="0">
              <a:lnSpc>
                <a:spcPct val="90000"/>
              </a:lnSpc>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Strong visual memory, artistically inclined, good sense of direction, and good hand-eye coordination</a:t>
            </a:r>
          </a:p>
          <a:p>
            <a:pPr marL="0" marR="0" lvl="0" indent="0" algn="l" rtl="0">
              <a:lnSpc>
                <a:spcPct val="90000"/>
              </a:lnSpc>
              <a:spcBef>
                <a:spcPts val="400"/>
              </a:spcBef>
              <a:spcAft>
                <a:spcPts val="0"/>
              </a:spcAft>
              <a:buClr>
                <a:schemeClr val="folHlink"/>
              </a:buClr>
              <a:buSzPct val="60000"/>
              <a:buFont typeface="Arial"/>
              <a:buChar char="●"/>
            </a:pPr>
            <a:r>
              <a:rPr lang="en-US" sz="2000" b="0" i="0" u="none" strike="noStrike" cap="none" baseline="0">
                <a:solidFill>
                  <a:schemeClr val="dk1"/>
                </a:solidFill>
                <a:latin typeface="Arial"/>
                <a:ea typeface="Arial"/>
                <a:cs typeface="Arial"/>
                <a:sym typeface="Arial"/>
              </a:rPr>
              <a:t>Artists, engineers, and architects</a:t>
            </a:r>
          </a:p>
        </p:txBody>
      </p:sp>
      <p:grpSp>
        <p:nvGrpSpPr>
          <p:cNvPr id="460" name="Shape 460"/>
          <p:cNvGrpSpPr/>
          <p:nvPr/>
        </p:nvGrpSpPr>
        <p:grpSpPr>
          <a:xfrm>
            <a:off x="998537" y="1923207"/>
            <a:ext cx="3555109" cy="3994108"/>
            <a:chOff x="0" y="13525"/>
            <a:chExt cx="2988575" cy="2966950"/>
          </a:xfrm>
        </p:grpSpPr>
        <p:sp>
          <p:nvSpPr>
            <p:cNvPr id="461" name="Shape 461"/>
            <p:cNvSpPr/>
            <p:nvPr/>
          </p:nvSpPr>
          <p:spPr>
            <a:xfrm>
              <a:off x="0" y="1368400"/>
              <a:ext cx="943425" cy="582000"/>
            </a:xfrm>
            <a:custGeom>
              <a:avLst/>
              <a:gdLst/>
              <a:ahLst/>
              <a:cxnLst/>
              <a:rect l="0" t="0" r="0" b="0"/>
              <a:pathLst>
                <a:path w="37737" h="23280" extrusionOk="0">
                  <a:moveTo>
                    <a:pt x="17758" y="1023"/>
                  </a:moveTo>
                  <a:lnTo>
                    <a:pt x="18085" y="843"/>
                  </a:lnTo>
                  <a:lnTo>
                    <a:pt x="18411" y="662"/>
                  </a:lnTo>
                  <a:lnTo>
                    <a:pt x="18672" y="482"/>
                  </a:lnTo>
                  <a:lnTo>
                    <a:pt x="18999" y="302"/>
                  </a:lnTo>
                  <a:lnTo>
                    <a:pt x="19325" y="181"/>
                  </a:lnTo>
                  <a:lnTo>
                    <a:pt x="19652" y="121"/>
                  </a:lnTo>
                  <a:lnTo>
                    <a:pt x="19978" y="1"/>
                  </a:lnTo>
                  <a:lnTo>
                    <a:pt x="20370" y="1"/>
                  </a:lnTo>
                  <a:lnTo>
                    <a:pt x="22002" y="61"/>
                  </a:lnTo>
                  <a:lnTo>
                    <a:pt x="23569" y="241"/>
                  </a:lnTo>
                  <a:lnTo>
                    <a:pt x="25201" y="482"/>
                  </a:lnTo>
                  <a:lnTo>
                    <a:pt x="26703" y="843"/>
                  </a:lnTo>
                  <a:lnTo>
                    <a:pt x="28205" y="1324"/>
                  </a:lnTo>
                  <a:lnTo>
                    <a:pt x="29641" y="1866"/>
                  </a:lnTo>
                  <a:lnTo>
                    <a:pt x="31012" y="2527"/>
                  </a:lnTo>
                  <a:lnTo>
                    <a:pt x="32318" y="3309"/>
                  </a:lnTo>
                  <a:lnTo>
                    <a:pt x="33428" y="4151"/>
                  </a:lnTo>
                  <a:lnTo>
                    <a:pt x="34538" y="5053"/>
                  </a:lnTo>
                  <a:lnTo>
                    <a:pt x="35452" y="6076"/>
                  </a:lnTo>
                  <a:lnTo>
                    <a:pt x="36235" y="7219"/>
                  </a:lnTo>
                  <a:lnTo>
                    <a:pt x="36888" y="8422"/>
                  </a:lnTo>
                  <a:lnTo>
                    <a:pt x="37345" y="9685"/>
                  </a:lnTo>
                  <a:lnTo>
                    <a:pt x="37606" y="11008"/>
                  </a:lnTo>
                  <a:lnTo>
                    <a:pt x="37737" y="12452"/>
                  </a:lnTo>
                  <a:lnTo>
                    <a:pt x="37671" y="13595"/>
                  </a:lnTo>
                  <a:lnTo>
                    <a:pt x="37476" y="14617"/>
                  </a:lnTo>
                  <a:lnTo>
                    <a:pt x="37149" y="15700"/>
                  </a:lnTo>
                  <a:lnTo>
                    <a:pt x="36757" y="16663"/>
                  </a:lnTo>
                  <a:lnTo>
                    <a:pt x="36235" y="17625"/>
                  </a:lnTo>
                  <a:lnTo>
                    <a:pt x="35647" y="18527"/>
                  </a:lnTo>
                  <a:lnTo>
                    <a:pt x="34929" y="19369"/>
                  </a:lnTo>
                  <a:lnTo>
                    <a:pt x="34146" y="20091"/>
                  </a:lnTo>
                  <a:lnTo>
                    <a:pt x="33297" y="20813"/>
                  </a:lnTo>
                  <a:lnTo>
                    <a:pt x="32318" y="21414"/>
                  </a:lnTo>
                  <a:lnTo>
                    <a:pt x="31338" y="21956"/>
                  </a:lnTo>
                  <a:lnTo>
                    <a:pt x="30294" y="22437"/>
                  </a:lnTo>
                  <a:lnTo>
                    <a:pt x="29184" y="22798"/>
                  </a:lnTo>
                  <a:lnTo>
                    <a:pt x="28074" y="23038"/>
                  </a:lnTo>
                  <a:lnTo>
                    <a:pt x="26899" y="23219"/>
                  </a:lnTo>
                  <a:lnTo>
                    <a:pt x="25658" y="23279"/>
                  </a:lnTo>
                  <a:lnTo>
                    <a:pt x="23373" y="23219"/>
                  </a:lnTo>
                  <a:lnTo>
                    <a:pt x="21153" y="23038"/>
                  </a:lnTo>
                  <a:lnTo>
                    <a:pt x="18868" y="22798"/>
                  </a:lnTo>
                  <a:lnTo>
                    <a:pt x="16583" y="22377"/>
                  </a:lnTo>
                  <a:lnTo>
                    <a:pt x="14429" y="21896"/>
                  </a:lnTo>
                  <a:lnTo>
                    <a:pt x="12274" y="21234"/>
                  </a:lnTo>
                  <a:lnTo>
                    <a:pt x="10250" y="20452"/>
                  </a:lnTo>
                  <a:lnTo>
                    <a:pt x="8357" y="19610"/>
                  </a:lnTo>
                  <a:lnTo>
                    <a:pt x="6594" y="18587"/>
                  </a:lnTo>
                  <a:lnTo>
                    <a:pt x="4962" y="17444"/>
                  </a:lnTo>
                  <a:lnTo>
                    <a:pt x="3526" y="16121"/>
                  </a:lnTo>
                  <a:lnTo>
                    <a:pt x="2350" y="14738"/>
                  </a:lnTo>
                  <a:lnTo>
                    <a:pt x="1371" y="13174"/>
                  </a:lnTo>
                  <a:lnTo>
                    <a:pt x="588" y="11490"/>
                  </a:lnTo>
                  <a:lnTo>
                    <a:pt x="131" y="9625"/>
                  </a:lnTo>
                  <a:lnTo>
                    <a:pt x="0" y="7640"/>
                  </a:lnTo>
                  <a:lnTo>
                    <a:pt x="65" y="7099"/>
                  </a:lnTo>
                  <a:lnTo>
                    <a:pt x="261" y="6678"/>
                  </a:lnTo>
                  <a:lnTo>
                    <a:pt x="522" y="6256"/>
                  </a:lnTo>
                  <a:lnTo>
                    <a:pt x="914" y="5896"/>
                  </a:lnTo>
                  <a:lnTo>
                    <a:pt x="1306" y="5595"/>
                  </a:lnTo>
                  <a:lnTo>
                    <a:pt x="1763" y="5234"/>
                  </a:lnTo>
                  <a:lnTo>
                    <a:pt x="2220" y="4933"/>
                  </a:lnTo>
                  <a:lnTo>
                    <a:pt x="2612" y="4512"/>
                  </a:lnTo>
                  <a:lnTo>
                    <a:pt x="3721" y="3369"/>
                  </a:lnTo>
                  <a:lnTo>
                    <a:pt x="4635" y="2467"/>
                  </a:lnTo>
                  <a:lnTo>
                    <a:pt x="5484" y="1745"/>
                  </a:lnTo>
                  <a:lnTo>
                    <a:pt x="6333" y="1144"/>
                  </a:lnTo>
                  <a:lnTo>
                    <a:pt x="7247" y="723"/>
                  </a:lnTo>
                  <a:lnTo>
                    <a:pt x="8357" y="422"/>
                  </a:lnTo>
                  <a:lnTo>
                    <a:pt x="9663" y="181"/>
                  </a:lnTo>
                  <a:lnTo>
                    <a:pt x="11295" y="1"/>
                  </a:lnTo>
                  <a:lnTo>
                    <a:pt x="12013" y="61"/>
                  </a:lnTo>
                  <a:lnTo>
                    <a:pt x="12862" y="121"/>
                  </a:lnTo>
                  <a:lnTo>
                    <a:pt x="13711" y="241"/>
                  </a:lnTo>
                  <a:lnTo>
                    <a:pt x="14559" y="422"/>
                  </a:lnTo>
                  <a:lnTo>
                    <a:pt x="15408" y="602"/>
                  </a:lnTo>
                  <a:lnTo>
                    <a:pt x="16257" y="723"/>
                  </a:lnTo>
                  <a:lnTo>
                    <a:pt x="17040" y="903"/>
                  </a:lnTo>
                  <a:lnTo>
                    <a:pt x="17758" y="1023"/>
                  </a:lnTo>
                </a:path>
              </a:pathLst>
            </a:custGeom>
            <a:solidFill>
              <a:srgbClr val="BFB23F"/>
            </a:solidFill>
            <a:ln>
              <a:noFill/>
            </a:ln>
          </p:spPr>
          <p:txBody>
            <a:bodyPr lIns="91425" tIns="91425" rIns="91425" bIns="91425" anchor="ctr" anchorCtr="0">
              <a:spAutoFit/>
            </a:bodyPr>
            <a:lstStyle/>
            <a:p>
              <a:pPr>
                <a:spcBef>
                  <a:spcPts val="0"/>
                </a:spcBef>
                <a:buNone/>
              </a:pPr>
              <a:endParaRPr/>
            </a:p>
          </p:txBody>
        </p:sp>
        <p:sp>
          <p:nvSpPr>
            <p:cNvPr id="462" name="Shape 462"/>
            <p:cNvSpPr/>
            <p:nvPr/>
          </p:nvSpPr>
          <p:spPr>
            <a:xfrm>
              <a:off x="104450" y="481200"/>
              <a:ext cx="1331900" cy="1554900"/>
            </a:xfrm>
            <a:custGeom>
              <a:avLst/>
              <a:gdLst/>
              <a:ahLst/>
              <a:cxnLst/>
              <a:rect l="0" t="0" r="0" b="0"/>
              <a:pathLst>
                <a:path w="53276" h="62196" extrusionOk="0">
                  <a:moveTo>
                    <a:pt x="28270" y="0"/>
                  </a:moveTo>
                  <a:lnTo>
                    <a:pt x="29250" y="541"/>
                  </a:lnTo>
                  <a:lnTo>
                    <a:pt x="30098" y="1083"/>
                  </a:lnTo>
                  <a:lnTo>
                    <a:pt x="30947" y="1624"/>
                  </a:lnTo>
                  <a:lnTo>
                    <a:pt x="31731" y="2166"/>
                  </a:lnTo>
                  <a:lnTo>
                    <a:pt x="32579" y="2647"/>
                  </a:lnTo>
                  <a:lnTo>
                    <a:pt x="33428" y="3128"/>
                  </a:lnTo>
                  <a:lnTo>
                    <a:pt x="34407" y="3489"/>
                  </a:lnTo>
                  <a:lnTo>
                    <a:pt x="35452" y="3850"/>
                  </a:lnTo>
                  <a:lnTo>
                    <a:pt x="36301" y="3970"/>
                  </a:lnTo>
                  <a:lnTo>
                    <a:pt x="37084" y="4030"/>
                  </a:lnTo>
                  <a:lnTo>
                    <a:pt x="37802" y="3970"/>
                  </a:lnTo>
                  <a:lnTo>
                    <a:pt x="38521" y="3910"/>
                  </a:lnTo>
                  <a:lnTo>
                    <a:pt x="39239" y="3910"/>
                  </a:lnTo>
                  <a:lnTo>
                    <a:pt x="39957" y="3910"/>
                  </a:lnTo>
                  <a:lnTo>
                    <a:pt x="40740" y="3970"/>
                  </a:lnTo>
                  <a:lnTo>
                    <a:pt x="41524" y="4150"/>
                  </a:lnTo>
                  <a:lnTo>
                    <a:pt x="42895" y="4692"/>
                  </a:lnTo>
                  <a:lnTo>
                    <a:pt x="43678" y="5233"/>
                  </a:lnTo>
                  <a:lnTo>
                    <a:pt x="44135" y="5895"/>
                  </a:lnTo>
                  <a:lnTo>
                    <a:pt x="44462" y="6797"/>
                  </a:lnTo>
                  <a:lnTo>
                    <a:pt x="44788" y="7940"/>
                  </a:lnTo>
                  <a:lnTo>
                    <a:pt x="45311" y="9564"/>
                  </a:lnTo>
                  <a:lnTo>
                    <a:pt x="46225" y="11609"/>
                  </a:lnTo>
                  <a:lnTo>
                    <a:pt x="47726" y="14256"/>
                  </a:lnTo>
                  <a:lnTo>
                    <a:pt x="48771" y="16000"/>
                  </a:lnTo>
                  <a:lnTo>
                    <a:pt x="49750" y="17684"/>
                  </a:lnTo>
                  <a:lnTo>
                    <a:pt x="50730" y="19429"/>
                  </a:lnTo>
                  <a:lnTo>
                    <a:pt x="51578" y="21233"/>
                  </a:lnTo>
                  <a:lnTo>
                    <a:pt x="52231" y="23158"/>
                  </a:lnTo>
                  <a:lnTo>
                    <a:pt x="52819" y="25083"/>
                  </a:lnTo>
                  <a:lnTo>
                    <a:pt x="53145" y="27188"/>
                  </a:lnTo>
                  <a:lnTo>
                    <a:pt x="53276" y="29474"/>
                  </a:lnTo>
                  <a:lnTo>
                    <a:pt x="53145" y="30316"/>
                  </a:lnTo>
                  <a:lnTo>
                    <a:pt x="52884" y="31098"/>
                  </a:lnTo>
                  <a:lnTo>
                    <a:pt x="52427" y="31820"/>
                  </a:lnTo>
                  <a:lnTo>
                    <a:pt x="51905" y="32421"/>
                  </a:lnTo>
                  <a:lnTo>
                    <a:pt x="51187" y="32963"/>
                  </a:lnTo>
                  <a:lnTo>
                    <a:pt x="50403" y="33384"/>
                  </a:lnTo>
                  <a:lnTo>
                    <a:pt x="49554" y="33624"/>
                  </a:lnTo>
                  <a:lnTo>
                    <a:pt x="48706" y="33744"/>
                  </a:lnTo>
                  <a:lnTo>
                    <a:pt x="47596" y="33744"/>
                  </a:lnTo>
                  <a:lnTo>
                    <a:pt x="46616" y="33684"/>
                  </a:lnTo>
                  <a:lnTo>
                    <a:pt x="45702" y="33564"/>
                  </a:lnTo>
                  <a:lnTo>
                    <a:pt x="44854" y="33384"/>
                  </a:lnTo>
                  <a:lnTo>
                    <a:pt x="43940" y="33203"/>
                  </a:lnTo>
                  <a:lnTo>
                    <a:pt x="43091" y="32963"/>
                  </a:lnTo>
                  <a:lnTo>
                    <a:pt x="42111" y="32722"/>
                  </a:lnTo>
                  <a:lnTo>
                    <a:pt x="41132" y="32361"/>
                  </a:lnTo>
                  <a:lnTo>
                    <a:pt x="41720" y="35248"/>
                  </a:lnTo>
                  <a:lnTo>
                    <a:pt x="42373" y="37835"/>
                  </a:lnTo>
                  <a:lnTo>
                    <a:pt x="43091" y="40241"/>
                  </a:lnTo>
                  <a:lnTo>
                    <a:pt x="43744" y="42587"/>
                  </a:lnTo>
                  <a:lnTo>
                    <a:pt x="44266" y="44932"/>
                  </a:lnTo>
                  <a:lnTo>
                    <a:pt x="44658" y="47399"/>
                  </a:lnTo>
                  <a:lnTo>
                    <a:pt x="44788" y="49985"/>
                  </a:lnTo>
                  <a:lnTo>
                    <a:pt x="44723" y="52812"/>
                  </a:lnTo>
                  <a:lnTo>
                    <a:pt x="44723" y="62196"/>
                  </a:lnTo>
                  <a:lnTo>
                    <a:pt x="38521" y="62196"/>
                  </a:lnTo>
                  <a:lnTo>
                    <a:pt x="37476" y="62075"/>
                  </a:lnTo>
                  <a:lnTo>
                    <a:pt x="36497" y="61895"/>
                  </a:lnTo>
                  <a:lnTo>
                    <a:pt x="35583" y="61775"/>
                  </a:lnTo>
                  <a:lnTo>
                    <a:pt x="34734" y="61594"/>
                  </a:lnTo>
                  <a:lnTo>
                    <a:pt x="33885" y="61414"/>
                  </a:lnTo>
                  <a:lnTo>
                    <a:pt x="33036" y="61233"/>
                  </a:lnTo>
                  <a:lnTo>
                    <a:pt x="32253" y="61053"/>
                  </a:lnTo>
                  <a:lnTo>
                    <a:pt x="31469" y="60812"/>
                  </a:lnTo>
                  <a:lnTo>
                    <a:pt x="30686" y="60632"/>
                  </a:lnTo>
                  <a:lnTo>
                    <a:pt x="29903" y="60391"/>
                  </a:lnTo>
                  <a:lnTo>
                    <a:pt x="29119" y="60090"/>
                  </a:lnTo>
                  <a:lnTo>
                    <a:pt x="28336" y="59850"/>
                  </a:lnTo>
                  <a:lnTo>
                    <a:pt x="27552" y="59489"/>
                  </a:lnTo>
                  <a:lnTo>
                    <a:pt x="26703" y="59188"/>
                  </a:lnTo>
                  <a:lnTo>
                    <a:pt x="25789" y="58827"/>
                  </a:lnTo>
                  <a:lnTo>
                    <a:pt x="24875" y="58406"/>
                  </a:lnTo>
                  <a:lnTo>
                    <a:pt x="26638" y="57624"/>
                  </a:lnTo>
                  <a:lnTo>
                    <a:pt x="28140" y="56602"/>
                  </a:lnTo>
                  <a:lnTo>
                    <a:pt x="29446" y="55459"/>
                  </a:lnTo>
                  <a:lnTo>
                    <a:pt x="30555" y="54135"/>
                  </a:lnTo>
                  <a:lnTo>
                    <a:pt x="31339" y="52692"/>
                  </a:lnTo>
                  <a:lnTo>
                    <a:pt x="31992" y="51128"/>
                  </a:lnTo>
                  <a:lnTo>
                    <a:pt x="32318" y="49384"/>
                  </a:lnTo>
                  <a:lnTo>
                    <a:pt x="32449" y="47579"/>
                  </a:lnTo>
                  <a:lnTo>
                    <a:pt x="32383" y="46316"/>
                  </a:lnTo>
                  <a:lnTo>
                    <a:pt x="32122" y="45053"/>
                  </a:lnTo>
                  <a:lnTo>
                    <a:pt x="31731" y="43910"/>
                  </a:lnTo>
                  <a:lnTo>
                    <a:pt x="31208" y="42767"/>
                  </a:lnTo>
                  <a:lnTo>
                    <a:pt x="30621" y="41744"/>
                  </a:lnTo>
                  <a:lnTo>
                    <a:pt x="29837" y="40782"/>
                  </a:lnTo>
                  <a:lnTo>
                    <a:pt x="28988" y="39940"/>
                  </a:lnTo>
                  <a:lnTo>
                    <a:pt x="28009" y="39098"/>
                  </a:lnTo>
                  <a:lnTo>
                    <a:pt x="26899" y="38376"/>
                  </a:lnTo>
                  <a:lnTo>
                    <a:pt x="25789" y="37714"/>
                  </a:lnTo>
                  <a:lnTo>
                    <a:pt x="24549" y="37113"/>
                  </a:lnTo>
                  <a:lnTo>
                    <a:pt x="23308" y="36632"/>
                  </a:lnTo>
                  <a:lnTo>
                    <a:pt x="21937" y="36211"/>
                  </a:lnTo>
                  <a:lnTo>
                    <a:pt x="20566" y="35850"/>
                  </a:lnTo>
                  <a:lnTo>
                    <a:pt x="19130" y="35609"/>
                  </a:lnTo>
                  <a:lnTo>
                    <a:pt x="17694" y="35489"/>
                  </a:lnTo>
                  <a:lnTo>
                    <a:pt x="17628" y="35128"/>
                  </a:lnTo>
                  <a:lnTo>
                    <a:pt x="17563" y="34767"/>
                  </a:lnTo>
                  <a:lnTo>
                    <a:pt x="17432" y="34466"/>
                  </a:lnTo>
                  <a:lnTo>
                    <a:pt x="17367" y="34105"/>
                  </a:lnTo>
                  <a:lnTo>
                    <a:pt x="17694" y="32662"/>
                  </a:lnTo>
                  <a:lnTo>
                    <a:pt x="18346" y="31459"/>
                  </a:lnTo>
                  <a:lnTo>
                    <a:pt x="18934" y="30316"/>
                  </a:lnTo>
                  <a:lnTo>
                    <a:pt x="19261" y="28872"/>
                  </a:lnTo>
                  <a:lnTo>
                    <a:pt x="19195" y="28271"/>
                  </a:lnTo>
                  <a:lnTo>
                    <a:pt x="19065" y="27729"/>
                  </a:lnTo>
                  <a:lnTo>
                    <a:pt x="18804" y="27308"/>
                  </a:lnTo>
                  <a:lnTo>
                    <a:pt x="18477" y="26827"/>
                  </a:lnTo>
                  <a:lnTo>
                    <a:pt x="18085" y="26466"/>
                  </a:lnTo>
                  <a:lnTo>
                    <a:pt x="17694" y="25985"/>
                  </a:lnTo>
                  <a:lnTo>
                    <a:pt x="17367" y="25564"/>
                  </a:lnTo>
                  <a:lnTo>
                    <a:pt x="16975" y="25023"/>
                  </a:lnTo>
                  <a:lnTo>
                    <a:pt x="16257" y="23760"/>
                  </a:lnTo>
                  <a:lnTo>
                    <a:pt x="15604" y="22557"/>
                  </a:lnTo>
                  <a:lnTo>
                    <a:pt x="15082" y="21414"/>
                  </a:lnTo>
                  <a:lnTo>
                    <a:pt x="14625" y="20271"/>
                  </a:lnTo>
                  <a:lnTo>
                    <a:pt x="14299" y="19068"/>
                  </a:lnTo>
                  <a:lnTo>
                    <a:pt x="13972" y="17805"/>
                  </a:lnTo>
                  <a:lnTo>
                    <a:pt x="13776" y="16421"/>
                  </a:lnTo>
                  <a:lnTo>
                    <a:pt x="13580" y="14978"/>
                  </a:lnTo>
                  <a:lnTo>
                    <a:pt x="8684" y="20511"/>
                  </a:lnTo>
                  <a:lnTo>
                    <a:pt x="9271" y="22617"/>
                  </a:lnTo>
                  <a:lnTo>
                    <a:pt x="9794" y="24541"/>
                  </a:lnTo>
                  <a:lnTo>
                    <a:pt x="10251" y="26346"/>
                  </a:lnTo>
                  <a:lnTo>
                    <a:pt x="10773" y="28090"/>
                  </a:lnTo>
                  <a:lnTo>
                    <a:pt x="11361" y="29835"/>
                  </a:lnTo>
                  <a:lnTo>
                    <a:pt x="12014" y="31579"/>
                  </a:lnTo>
                  <a:lnTo>
                    <a:pt x="12732" y="33444"/>
                  </a:lnTo>
                  <a:lnTo>
                    <a:pt x="13580" y="35489"/>
                  </a:lnTo>
                  <a:lnTo>
                    <a:pt x="12666" y="35369"/>
                  </a:lnTo>
                  <a:lnTo>
                    <a:pt x="11883" y="35308"/>
                  </a:lnTo>
                  <a:lnTo>
                    <a:pt x="11099" y="35308"/>
                  </a:lnTo>
                  <a:lnTo>
                    <a:pt x="10381" y="35369"/>
                  </a:lnTo>
                  <a:lnTo>
                    <a:pt x="9598" y="35369"/>
                  </a:lnTo>
                  <a:lnTo>
                    <a:pt x="8814" y="35429"/>
                  </a:lnTo>
                  <a:lnTo>
                    <a:pt x="8031" y="35489"/>
                  </a:lnTo>
                  <a:lnTo>
                    <a:pt x="7117" y="35489"/>
                  </a:lnTo>
                  <a:lnTo>
                    <a:pt x="6268" y="35369"/>
                  </a:lnTo>
                  <a:lnTo>
                    <a:pt x="5681" y="34947"/>
                  </a:lnTo>
                  <a:lnTo>
                    <a:pt x="5224" y="34406"/>
                  </a:lnTo>
                  <a:lnTo>
                    <a:pt x="4897" y="33684"/>
                  </a:lnTo>
                  <a:lnTo>
                    <a:pt x="4636" y="32842"/>
                  </a:lnTo>
                  <a:lnTo>
                    <a:pt x="4375" y="31940"/>
                  </a:lnTo>
                  <a:lnTo>
                    <a:pt x="4114" y="31098"/>
                  </a:lnTo>
                  <a:lnTo>
                    <a:pt x="3722" y="30256"/>
                  </a:lnTo>
                  <a:lnTo>
                    <a:pt x="3069" y="29113"/>
                  </a:lnTo>
                  <a:lnTo>
                    <a:pt x="2416" y="28090"/>
                  </a:lnTo>
                  <a:lnTo>
                    <a:pt x="1763" y="27068"/>
                  </a:lnTo>
                  <a:lnTo>
                    <a:pt x="1176" y="26105"/>
                  </a:lnTo>
                  <a:lnTo>
                    <a:pt x="719" y="25083"/>
                  </a:lnTo>
                  <a:lnTo>
                    <a:pt x="327" y="24000"/>
                  </a:lnTo>
                  <a:lnTo>
                    <a:pt x="66" y="22857"/>
                  </a:lnTo>
                  <a:lnTo>
                    <a:pt x="0" y="21594"/>
                  </a:lnTo>
                  <a:lnTo>
                    <a:pt x="131" y="20632"/>
                  </a:lnTo>
                  <a:lnTo>
                    <a:pt x="523" y="19669"/>
                  </a:lnTo>
                  <a:lnTo>
                    <a:pt x="1045" y="18767"/>
                  </a:lnTo>
                  <a:lnTo>
                    <a:pt x="1763" y="17865"/>
                  </a:lnTo>
                  <a:lnTo>
                    <a:pt x="2547" y="17023"/>
                  </a:lnTo>
                  <a:lnTo>
                    <a:pt x="3330" y="16241"/>
                  </a:lnTo>
                  <a:lnTo>
                    <a:pt x="4179" y="15399"/>
                  </a:lnTo>
                  <a:lnTo>
                    <a:pt x="4897" y="14617"/>
                  </a:lnTo>
                  <a:lnTo>
                    <a:pt x="6007" y="13233"/>
                  </a:lnTo>
                  <a:lnTo>
                    <a:pt x="6856" y="11970"/>
                  </a:lnTo>
                  <a:lnTo>
                    <a:pt x="7509" y="10887"/>
                  </a:lnTo>
                  <a:lnTo>
                    <a:pt x="8096" y="9805"/>
                  </a:lnTo>
                  <a:lnTo>
                    <a:pt x="8749" y="8722"/>
                  </a:lnTo>
                  <a:lnTo>
                    <a:pt x="9467" y="7639"/>
                  </a:lnTo>
                  <a:lnTo>
                    <a:pt x="10447" y="6496"/>
                  </a:lnTo>
                  <a:lnTo>
                    <a:pt x="11687" y="5233"/>
                  </a:lnTo>
                  <a:lnTo>
                    <a:pt x="12601" y="4511"/>
                  </a:lnTo>
                  <a:lnTo>
                    <a:pt x="13515" y="3910"/>
                  </a:lnTo>
                  <a:lnTo>
                    <a:pt x="14429" y="3429"/>
                  </a:lnTo>
                  <a:lnTo>
                    <a:pt x="15343" y="3008"/>
                  </a:lnTo>
                  <a:lnTo>
                    <a:pt x="16323" y="2587"/>
                  </a:lnTo>
                  <a:lnTo>
                    <a:pt x="17302" y="2166"/>
                  </a:lnTo>
                  <a:lnTo>
                    <a:pt x="18281" y="1624"/>
                  </a:lnTo>
                  <a:lnTo>
                    <a:pt x="19261" y="1023"/>
                  </a:lnTo>
                  <a:lnTo>
                    <a:pt x="19522" y="1624"/>
                  </a:lnTo>
                  <a:lnTo>
                    <a:pt x="19848" y="2166"/>
                  </a:lnTo>
                  <a:lnTo>
                    <a:pt x="20175" y="2707"/>
                  </a:lnTo>
                  <a:lnTo>
                    <a:pt x="20501" y="3248"/>
                  </a:lnTo>
                  <a:lnTo>
                    <a:pt x="20762" y="3850"/>
                  </a:lnTo>
                  <a:lnTo>
                    <a:pt x="21089" y="4391"/>
                  </a:lnTo>
                  <a:lnTo>
                    <a:pt x="21284" y="4993"/>
                  </a:lnTo>
                  <a:lnTo>
                    <a:pt x="21480" y="5594"/>
                  </a:lnTo>
                  <a:lnTo>
                    <a:pt x="22590" y="5173"/>
                  </a:lnTo>
                  <a:lnTo>
                    <a:pt x="23635" y="4692"/>
                  </a:lnTo>
                  <a:lnTo>
                    <a:pt x="24549" y="4090"/>
                  </a:lnTo>
                  <a:lnTo>
                    <a:pt x="25463" y="3429"/>
                  </a:lnTo>
                  <a:lnTo>
                    <a:pt x="26246" y="2647"/>
                  </a:lnTo>
                  <a:lnTo>
                    <a:pt x="27030" y="1805"/>
                  </a:lnTo>
                  <a:lnTo>
                    <a:pt x="27683" y="902"/>
                  </a:lnTo>
                  <a:lnTo>
                    <a:pt x="28270" y="0"/>
                  </a:lnTo>
                </a:path>
              </a:pathLst>
            </a:custGeom>
            <a:solidFill>
              <a:srgbClr val="999999"/>
            </a:solidFill>
            <a:ln>
              <a:noFill/>
            </a:ln>
          </p:spPr>
          <p:txBody>
            <a:bodyPr lIns="91425" tIns="91425" rIns="91425" bIns="91425" anchor="ctr" anchorCtr="0">
              <a:spAutoFit/>
            </a:bodyPr>
            <a:lstStyle/>
            <a:p>
              <a:pPr>
                <a:spcBef>
                  <a:spcPts val="0"/>
                </a:spcBef>
                <a:buNone/>
              </a:pPr>
              <a:endParaRPr/>
            </a:p>
          </p:txBody>
        </p:sp>
        <p:sp>
          <p:nvSpPr>
            <p:cNvPr id="463" name="Shape 463"/>
            <p:cNvSpPr/>
            <p:nvPr/>
          </p:nvSpPr>
          <p:spPr>
            <a:xfrm>
              <a:off x="631650" y="612025"/>
              <a:ext cx="124075" cy="225575"/>
            </a:xfrm>
            <a:custGeom>
              <a:avLst/>
              <a:gdLst/>
              <a:ahLst/>
              <a:cxnLst/>
              <a:rect l="0" t="0" r="0" b="0"/>
              <a:pathLst>
                <a:path w="4963" h="9023" extrusionOk="0">
                  <a:moveTo>
                    <a:pt x="1" y="0"/>
                  </a:moveTo>
                  <a:lnTo>
                    <a:pt x="4963" y="2406"/>
                  </a:lnTo>
                  <a:lnTo>
                    <a:pt x="4571" y="4211"/>
                  </a:lnTo>
                  <a:lnTo>
                    <a:pt x="4179" y="5714"/>
                  </a:lnTo>
                  <a:lnTo>
                    <a:pt x="3787" y="7278"/>
                  </a:lnTo>
                  <a:lnTo>
                    <a:pt x="3461" y="9023"/>
                  </a:lnTo>
                  <a:lnTo>
                    <a:pt x="2286" y="8241"/>
                  </a:lnTo>
                  <a:lnTo>
                    <a:pt x="1502" y="7339"/>
                  </a:lnTo>
                  <a:lnTo>
                    <a:pt x="915" y="6316"/>
                  </a:lnTo>
                  <a:lnTo>
                    <a:pt x="523" y="5173"/>
                  </a:lnTo>
                  <a:lnTo>
                    <a:pt x="327" y="3970"/>
                  </a:lnTo>
                  <a:lnTo>
                    <a:pt x="196" y="2707"/>
                  </a:lnTo>
                  <a:lnTo>
                    <a:pt x="66" y="1384"/>
                  </a:lnTo>
                  <a:lnTo>
                    <a:pt x="1" y="0"/>
                  </a:lnTo>
                </a:path>
              </a:pathLst>
            </a:custGeom>
            <a:solidFill>
              <a:srgbClr val="AFFF59"/>
            </a:solidFill>
            <a:ln>
              <a:noFill/>
            </a:ln>
          </p:spPr>
          <p:txBody>
            <a:bodyPr lIns="91425" tIns="91425" rIns="91425" bIns="91425" anchor="ctr" anchorCtr="0">
              <a:spAutoFit/>
            </a:bodyPr>
            <a:lstStyle/>
            <a:p>
              <a:pPr>
                <a:spcBef>
                  <a:spcPts val="0"/>
                </a:spcBef>
                <a:buNone/>
              </a:pPr>
              <a:endParaRPr/>
            </a:p>
          </p:txBody>
        </p:sp>
        <p:sp>
          <p:nvSpPr>
            <p:cNvPr id="464" name="Shape 464"/>
            <p:cNvSpPr/>
            <p:nvPr/>
          </p:nvSpPr>
          <p:spPr>
            <a:xfrm>
              <a:off x="481500" y="133825"/>
              <a:ext cx="339525" cy="529350"/>
            </a:xfrm>
            <a:custGeom>
              <a:avLst/>
              <a:gdLst/>
              <a:ahLst/>
              <a:cxnLst/>
              <a:rect l="0" t="0" r="0" b="0"/>
              <a:pathLst>
                <a:path w="13581" h="21174" extrusionOk="0">
                  <a:moveTo>
                    <a:pt x="9467" y="21173"/>
                  </a:moveTo>
                  <a:lnTo>
                    <a:pt x="10642" y="20993"/>
                  </a:lnTo>
                  <a:lnTo>
                    <a:pt x="11621" y="20452"/>
                  </a:lnTo>
                  <a:lnTo>
                    <a:pt x="12340" y="19609"/>
                  </a:lnTo>
                  <a:lnTo>
                    <a:pt x="12862" y="18587"/>
                  </a:lnTo>
                  <a:lnTo>
                    <a:pt x="13254" y="17384"/>
                  </a:lnTo>
                  <a:lnTo>
                    <a:pt x="13449" y="16121"/>
                  </a:lnTo>
                  <a:lnTo>
                    <a:pt x="13580" y="14797"/>
                  </a:lnTo>
                  <a:lnTo>
                    <a:pt x="13580" y="13534"/>
                  </a:lnTo>
                  <a:lnTo>
                    <a:pt x="13515" y="13173"/>
                  </a:lnTo>
                  <a:lnTo>
                    <a:pt x="13319" y="12873"/>
                  </a:lnTo>
                  <a:lnTo>
                    <a:pt x="12992" y="12632"/>
                  </a:lnTo>
                  <a:lnTo>
                    <a:pt x="12666" y="12391"/>
                  </a:lnTo>
                  <a:lnTo>
                    <a:pt x="12274" y="12211"/>
                  </a:lnTo>
                  <a:lnTo>
                    <a:pt x="11883" y="12030"/>
                  </a:lnTo>
                  <a:lnTo>
                    <a:pt x="11556" y="11730"/>
                  </a:lnTo>
                  <a:lnTo>
                    <a:pt x="11295" y="11429"/>
                  </a:lnTo>
                  <a:lnTo>
                    <a:pt x="10642" y="10045"/>
                  </a:lnTo>
                  <a:lnTo>
                    <a:pt x="10185" y="8722"/>
                  </a:lnTo>
                  <a:lnTo>
                    <a:pt x="9989" y="7399"/>
                  </a:lnTo>
                  <a:lnTo>
                    <a:pt x="9924" y="6136"/>
                  </a:lnTo>
                  <a:lnTo>
                    <a:pt x="9989" y="4752"/>
                  </a:lnTo>
                  <a:lnTo>
                    <a:pt x="10054" y="3369"/>
                  </a:lnTo>
                  <a:lnTo>
                    <a:pt x="10120" y="1865"/>
                  </a:lnTo>
                  <a:lnTo>
                    <a:pt x="10185" y="301"/>
                  </a:lnTo>
                  <a:lnTo>
                    <a:pt x="9793" y="241"/>
                  </a:lnTo>
                  <a:lnTo>
                    <a:pt x="9402" y="241"/>
                  </a:lnTo>
                  <a:lnTo>
                    <a:pt x="9010" y="181"/>
                  </a:lnTo>
                  <a:lnTo>
                    <a:pt x="8683" y="121"/>
                  </a:lnTo>
                  <a:lnTo>
                    <a:pt x="8357" y="61"/>
                  </a:lnTo>
                  <a:lnTo>
                    <a:pt x="7965" y="61"/>
                  </a:lnTo>
                  <a:lnTo>
                    <a:pt x="7574" y="0"/>
                  </a:lnTo>
                  <a:lnTo>
                    <a:pt x="7182" y="0"/>
                  </a:lnTo>
                  <a:lnTo>
                    <a:pt x="5941" y="61"/>
                  </a:lnTo>
                  <a:lnTo>
                    <a:pt x="4701" y="181"/>
                  </a:lnTo>
                  <a:lnTo>
                    <a:pt x="3526" y="421"/>
                  </a:lnTo>
                  <a:lnTo>
                    <a:pt x="2416" y="782"/>
                  </a:lnTo>
                  <a:lnTo>
                    <a:pt x="1436" y="1324"/>
                  </a:lnTo>
                  <a:lnTo>
                    <a:pt x="653" y="1925"/>
                  </a:lnTo>
                  <a:lnTo>
                    <a:pt x="196" y="2767"/>
                  </a:lnTo>
                  <a:lnTo>
                    <a:pt x="0" y="3790"/>
                  </a:lnTo>
                  <a:lnTo>
                    <a:pt x="0" y="5835"/>
                  </a:lnTo>
                  <a:lnTo>
                    <a:pt x="261" y="7700"/>
                  </a:lnTo>
                  <a:lnTo>
                    <a:pt x="784" y="9384"/>
                  </a:lnTo>
                  <a:lnTo>
                    <a:pt x="1893" y="11128"/>
                  </a:lnTo>
                  <a:lnTo>
                    <a:pt x="2220" y="11429"/>
                  </a:lnTo>
                  <a:lnTo>
                    <a:pt x="2546" y="11670"/>
                  </a:lnTo>
                  <a:lnTo>
                    <a:pt x="2938" y="11850"/>
                  </a:lnTo>
                  <a:lnTo>
                    <a:pt x="3395" y="11970"/>
                  </a:lnTo>
                  <a:lnTo>
                    <a:pt x="3852" y="12151"/>
                  </a:lnTo>
                  <a:lnTo>
                    <a:pt x="4244" y="12331"/>
                  </a:lnTo>
                  <a:lnTo>
                    <a:pt x="4570" y="12572"/>
                  </a:lnTo>
                  <a:lnTo>
                    <a:pt x="4897" y="12873"/>
                  </a:lnTo>
                  <a:lnTo>
                    <a:pt x="5615" y="14015"/>
                  </a:lnTo>
                  <a:lnTo>
                    <a:pt x="6007" y="15339"/>
                  </a:lnTo>
                  <a:lnTo>
                    <a:pt x="6268" y="16722"/>
                  </a:lnTo>
                  <a:lnTo>
                    <a:pt x="6529" y="18106"/>
                  </a:lnTo>
                  <a:lnTo>
                    <a:pt x="6855" y="19309"/>
                  </a:lnTo>
                  <a:lnTo>
                    <a:pt x="7378" y="20271"/>
                  </a:lnTo>
                  <a:lnTo>
                    <a:pt x="8226" y="20933"/>
                  </a:lnTo>
                  <a:lnTo>
                    <a:pt x="9467" y="21173"/>
                  </a:lnTo>
                </a:path>
              </a:pathLst>
            </a:custGeom>
            <a:solidFill>
              <a:srgbClr val="CC998C"/>
            </a:solidFill>
            <a:ln>
              <a:noFill/>
            </a:ln>
          </p:spPr>
          <p:txBody>
            <a:bodyPr lIns="91425" tIns="91425" rIns="91425" bIns="91425" anchor="ctr" anchorCtr="0">
              <a:spAutoFit/>
            </a:bodyPr>
            <a:lstStyle/>
            <a:p>
              <a:pPr>
                <a:spcBef>
                  <a:spcPts val="0"/>
                </a:spcBef>
                <a:buNone/>
              </a:pPr>
              <a:endParaRPr/>
            </a:p>
          </p:txBody>
        </p:sp>
        <p:sp>
          <p:nvSpPr>
            <p:cNvPr id="465" name="Shape 465"/>
            <p:cNvSpPr/>
            <p:nvPr/>
          </p:nvSpPr>
          <p:spPr>
            <a:xfrm>
              <a:off x="678975" y="1055625"/>
              <a:ext cx="264450" cy="156425"/>
            </a:xfrm>
            <a:custGeom>
              <a:avLst/>
              <a:gdLst/>
              <a:ahLst/>
              <a:cxnLst/>
              <a:rect l="0" t="0" r="0" b="0"/>
              <a:pathLst>
                <a:path w="10578" h="6257" extrusionOk="0">
                  <a:moveTo>
                    <a:pt x="10578" y="2767"/>
                  </a:moveTo>
                  <a:lnTo>
                    <a:pt x="9533" y="2467"/>
                  </a:lnTo>
                  <a:lnTo>
                    <a:pt x="8554" y="2046"/>
                  </a:lnTo>
                  <a:lnTo>
                    <a:pt x="7640" y="1564"/>
                  </a:lnTo>
                  <a:lnTo>
                    <a:pt x="6791" y="1083"/>
                  </a:lnTo>
                  <a:lnTo>
                    <a:pt x="5942" y="662"/>
                  </a:lnTo>
                  <a:lnTo>
                    <a:pt x="5028" y="301"/>
                  </a:lnTo>
                  <a:lnTo>
                    <a:pt x="3984" y="61"/>
                  </a:lnTo>
                  <a:lnTo>
                    <a:pt x="2874" y="1"/>
                  </a:lnTo>
                  <a:lnTo>
                    <a:pt x="2155" y="121"/>
                  </a:lnTo>
                  <a:lnTo>
                    <a:pt x="1633" y="422"/>
                  </a:lnTo>
                  <a:lnTo>
                    <a:pt x="1241" y="843"/>
                  </a:lnTo>
                  <a:lnTo>
                    <a:pt x="915" y="1384"/>
                  </a:lnTo>
                  <a:lnTo>
                    <a:pt x="654" y="2046"/>
                  </a:lnTo>
                  <a:lnTo>
                    <a:pt x="458" y="2767"/>
                  </a:lnTo>
                  <a:lnTo>
                    <a:pt x="262" y="3429"/>
                  </a:lnTo>
                  <a:lnTo>
                    <a:pt x="1" y="4151"/>
                  </a:lnTo>
                  <a:lnTo>
                    <a:pt x="3070" y="6256"/>
                  </a:lnTo>
                  <a:lnTo>
                    <a:pt x="3461" y="6076"/>
                  </a:lnTo>
                  <a:lnTo>
                    <a:pt x="3853" y="5895"/>
                  </a:lnTo>
                  <a:lnTo>
                    <a:pt x="4179" y="5775"/>
                  </a:lnTo>
                  <a:lnTo>
                    <a:pt x="4506" y="5595"/>
                  </a:lnTo>
                  <a:lnTo>
                    <a:pt x="4898" y="5474"/>
                  </a:lnTo>
                  <a:lnTo>
                    <a:pt x="5224" y="5354"/>
                  </a:lnTo>
                  <a:lnTo>
                    <a:pt x="5616" y="5234"/>
                  </a:lnTo>
                  <a:lnTo>
                    <a:pt x="6073" y="5234"/>
                  </a:lnTo>
                  <a:lnTo>
                    <a:pt x="6726" y="5234"/>
                  </a:lnTo>
                  <a:lnTo>
                    <a:pt x="7313" y="5354"/>
                  </a:lnTo>
                  <a:lnTo>
                    <a:pt x="7836" y="5474"/>
                  </a:lnTo>
                  <a:lnTo>
                    <a:pt x="8358" y="5595"/>
                  </a:lnTo>
                  <a:lnTo>
                    <a:pt x="8880" y="5775"/>
                  </a:lnTo>
                  <a:lnTo>
                    <a:pt x="9402" y="5955"/>
                  </a:lnTo>
                  <a:lnTo>
                    <a:pt x="9990" y="6136"/>
                  </a:lnTo>
                  <a:lnTo>
                    <a:pt x="10578" y="6256"/>
                  </a:lnTo>
                  <a:lnTo>
                    <a:pt x="10578" y="2767"/>
                  </a:lnTo>
                </a:path>
              </a:pathLst>
            </a:custGeom>
            <a:solidFill>
              <a:srgbClr val="CC998C"/>
            </a:solidFill>
            <a:ln>
              <a:noFill/>
            </a:ln>
          </p:spPr>
          <p:txBody>
            <a:bodyPr lIns="91425" tIns="91425" rIns="91425" bIns="91425" anchor="ctr" anchorCtr="0">
              <a:spAutoFit/>
            </a:bodyPr>
            <a:lstStyle/>
            <a:p>
              <a:pPr>
                <a:spcBef>
                  <a:spcPts val="0"/>
                </a:spcBef>
                <a:buNone/>
              </a:pPr>
              <a:endParaRPr/>
            </a:p>
          </p:txBody>
        </p:sp>
        <p:sp>
          <p:nvSpPr>
            <p:cNvPr id="466" name="Shape 466"/>
            <p:cNvSpPr/>
            <p:nvPr/>
          </p:nvSpPr>
          <p:spPr>
            <a:xfrm>
              <a:off x="359075" y="1350375"/>
              <a:ext cx="102850" cy="105275"/>
            </a:xfrm>
            <a:custGeom>
              <a:avLst/>
              <a:gdLst/>
              <a:ahLst/>
              <a:cxnLst/>
              <a:rect l="0" t="0" r="0" b="0"/>
              <a:pathLst>
                <a:path w="4114" h="4211" extrusionOk="0">
                  <a:moveTo>
                    <a:pt x="392" y="3128"/>
                  </a:moveTo>
                  <a:lnTo>
                    <a:pt x="327" y="2767"/>
                  </a:lnTo>
                  <a:lnTo>
                    <a:pt x="196" y="2466"/>
                  </a:lnTo>
                  <a:lnTo>
                    <a:pt x="66" y="2105"/>
                  </a:lnTo>
                  <a:lnTo>
                    <a:pt x="0" y="1744"/>
                  </a:lnTo>
                  <a:lnTo>
                    <a:pt x="66" y="1383"/>
                  </a:lnTo>
                  <a:lnTo>
                    <a:pt x="196" y="1023"/>
                  </a:lnTo>
                  <a:lnTo>
                    <a:pt x="392" y="722"/>
                  </a:lnTo>
                  <a:lnTo>
                    <a:pt x="719" y="481"/>
                  </a:lnTo>
                  <a:lnTo>
                    <a:pt x="1045" y="301"/>
                  </a:lnTo>
                  <a:lnTo>
                    <a:pt x="1437" y="120"/>
                  </a:lnTo>
                  <a:lnTo>
                    <a:pt x="1829" y="60"/>
                  </a:lnTo>
                  <a:lnTo>
                    <a:pt x="2220" y="0"/>
                  </a:lnTo>
                  <a:lnTo>
                    <a:pt x="2612" y="60"/>
                  </a:lnTo>
                  <a:lnTo>
                    <a:pt x="3004" y="180"/>
                  </a:lnTo>
                  <a:lnTo>
                    <a:pt x="3395" y="301"/>
                  </a:lnTo>
                  <a:lnTo>
                    <a:pt x="3787" y="361"/>
                  </a:lnTo>
                  <a:lnTo>
                    <a:pt x="4114" y="4211"/>
                  </a:lnTo>
                  <a:lnTo>
                    <a:pt x="392" y="3128"/>
                  </a:lnTo>
                </a:path>
              </a:pathLst>
            </a:custGeom>
            <a:solidFill>
              <a:srgbClr val="CC998C"/>
            </a:solidFill>
            <a:ln>
              <a:noFill/>
            </a:ln>
          </p:spPr>
          <p:txBody>
            <a:bodyPr lIns="91425" tIns="91425" rIns="91425" bIns="91425" anchor="ctr" anchorCtr="0">
              <a:spAutoFit/>
            </a:bodyPr>
            <a:lstStyle/>
            <a:p>
              <a:pPr>
                <a:spcBef>
                  <a:spcPts val="0"/>
                </a:spcBef>
                <a:buNone/>
              </a:pPr>
              <a:endParaRPr/>
            </a:p>
          </p:txBody>
        </p:sp>
        <p:sp>
          <p:nvSpPr>
            <p:cNvPr id="467" name="Shape 467"/>
            <p:cNvSpPr/>
            <p:nvPr/>
          </p:nvSpPr>
          <p:spPr>
            <a:xfrm>
              <a:off x="509225" y="924800"/>
              <a:ext cx="386875" cy="574450"/>
            </a:xfrm>
            <a:custGeom>
              <a:avLst/>
              <a:gdLst/>
              <a:ahLst/>
              <a:cxnLst/>
              <a:rect l="0" t="0" r="0" b="0"/>
              <a:pathLst>
                <a:path w="15475" h="22978" extrusionOk="0">
                  <a:moveTo>
                    <a:pt x="4571" y="21234"/>
                  </a:moveTo>
                  <a:lnTo>
                    <a:pt x="5616" y="19910"/>
                  </a:lnTo>
                  <a:lnTo>
                    <a:pt x="6660" y="18587"/>
                  </a:lnTo>
                  <a:lnTo>
                    <a:pt x="7574" y="17324"/>
                  </a:lnTo>
                  <a:lnTo>
                    <a:pt x="8423" y="16061"/>
                  </a:lnTo>
                  <a:lnTo>
                    <a:pt x="9272" y="14858"/>
                  </a:lnTo>
                  <a:lnTo>
                    <a:pt x="9990" y="13594"/>
                  </a:lnTo>
                  <a:lnTo>
                    <a:pt x="10708" y="12391"/>
                  </a:lnTo>
                  <a:lnTo>
                    <a:pt x="11361" y="11188"/>
                  </a:lnTo>
                  <a:lnTo>
                    <a:pt x="12014" y="9925"/>
                  </a:lnTo>
                  <a:lnTo>
                    <a:pt x="12536" y="8662"/>
                  </a:lnTo>
                  <a:lnTo>
                    <a:pt x="13124" y="7339"/>
                  </a:lnTo>
                  <a:lnTo>
                    <a:pt x="13646" y="6016"/>
                  </a:lnTo>
                  <a:lnTo>
                    <a:pt x="14103" y="4632"/>
                  </a:lnTo>
                  <a:lnTo>
                    <a:pt x="14560" y="3128"/>
                  </a:lnTo>
                  <a:lnTo>
                    <a:pt x="15017" y="1625"/>
                  </a:lnTo>
                  <a:lnTo>
                    <a:pt x="15474" y="0"/>
                  </a:lnTo>
                  <a:lnTo>
                    <a:pt x="14299" y="1625"/>
                  </a:lnTo>
                  <a:lnTo>
                    <a:pt x="13189" y="3128"/>
                  </a:lnTo>
                  <a:lnTo>
                    <a:pt x="12145" y="4572"/>
                  </a:lnTo>
                  <a:lnTo>
                    <a:pt x="11100" y="5955"/>
                  </a:lnTo>
                  <a:lnTo>
                    <a:pt x="10121" y="7279"/>
                  </a:lnTo>
                  <a:lnTo>
                    <a:pt x="9141" y="8602"/>
                  </a:lnTo>
                  <a:lnTo>
                    <a:pt x="8227" y="9925"/>
                  </a:lnTo>
                  <a:lnTo>
                    <a:pt x="7313" y="11188"/>
                  </a:lnTo>
                  <a:lnTo>
                    <a:pt x="6399" y="12512"/>
                  </a:lnTo>
                  <a:lnTo>
                    <a:pt x="5485" y="13835"/>
                  </a:lnTo>
                  <a:lnTo>
                    <a:pt x="4571" y="15219"/>
                  </a:lnTo>
                  <a:lnTo>
                    <a:pt x="3657" y="16602"/>
                  </a:lnTo>
                  <a:lnTo>
                    <a:pt x="2808" y="18106"/>
                  </a:lnTo>
                  <a:lnTo>
                    <a:pt x="1894" y="19610"/>
                  </a:lnTo>
                  <a:lnTo>
                    <a:pt x="915" y="21234"/>
                  </a:lnTo>
                  <a:lnTo>
                    <a:pt x="1" y="22978"/>
                  </a:lnTo>
                  <a:lnTo>
                    <a:pt x="4571" y="21234"/>
                  </a:lnTo>
                </a:path>
              </a:pathLst>
            </a:custGeom>
            <a:solidFill>
              <a:srgbClr val="7C6000"/>
            </a:solidFill>
            <a:ln>
              <a:noFill/>
            </a:ln>
          </p:spPr>
          <p:txBody>
            <a:bodyPr lIns="91425" tIns="91425" rIns="91425" bIns="91425" anchor="ctr" anchorCtr="0">
              <a:spAutoFit/>
            </a:bodyPr>
            <a:lstStyle/>
            <a:p>
              <a:pPr>
                <a:spcBef>
                  <a:spcPts val="0"/>
                </a:spcBef>
                <a:buNone/>
              </a:pPr>
              <a:endParaRPr/>
            </a:p>
          </p:txBody>
        </p:sp>
        <p:sp>
          <p:nvSpPr>
            <p:cNvPr id="468" name="Shape 468"/>
            <p:cNvSpPr/>
            <p:nvPr/>
          </p:nvSpPr>
          <p:spPr>
            <a:xfrm>
              <a:off x="112600" y="1455625"/>
              <a:ext cx="179575" cy="130850"/>
            </a:xfrm>
            <a:custGeom>
              <a:avLst/>
              <a:gdLst/>
              <a:ahLst/>
              <a:cxnLst/>
              <a:rect l="0" t="0" r="0" b="0"/>
              <a:pathLst>
                <a:path w="7183" h="5234" extrusionOk="0">
                  <a:moveTo>
                    <a:pt x="1" y="4873"/>
                  </a:moveTo>
                  <a:lnTo>
                    <a:pt x="458" y="4933"/>
                  </a:lnTo>
                  <a:lnTo>
                    <a:pt x="915" y="4993"/>
                  </a:lnTo>
                  <a:lnTo>
                    <a:pt x="1307" y="5053"/>
                  </a:lnTo>
                  <a:lnTo>
                    <a:pt x="1698" y="5113"/>
                  </a:lnTo>
                  <a:lnTo>
                    <a:pt x="2090" y="5173"/>
                  </a:lnTo>
                  <a:lnTo>
                    <a:pt x="2482" y="5173"/>
                  </a:lnTo>
                  <a:lnTo>
                    <a:pt x="2939" y="5234"/>
                  </a:lnTo>
                  <a:lnTo>
                    <a:pt x="3396" y="5234"/>
                  </a:lnTo>
                  <a:lnTo>
                    <a:pt x="3983" y="5173"/>
                  </a:lnTo>
                  <a:lnTo>
                    <a:pt x="4571" y="5053"/>
                  </a:lnTo>
                  <a:lnTo>
                    <a:pt x="5093" y="4873"/>
                  </a:lnTo>
                  <a:lnTo>
                    <a:pt x="5550" y="4632"/>
                  </a:lnTo>
                  <a:lnTo>
                    <a:pt x="5942" y="4331"/>
                  </a:lnTo>
                  <a:lnTo>
                    <a:pt x="6399" y="3970"/>
                  </a:lnTo>
                  <a:lnTo>
                    <a:pt x="6791" y="3549"/>
                  </a:lnTo>
                  <a:lnTo>
                    <a:pt x="7183" y="3128"/>
                  </a:lnTo>
                  <a:lnTo>
                    <a:pt x="7183" y="361"/>
                  </a:lnTo>
                  <a:lnTo>
                    <a:pt x="6726" y="301"/>
                  </a:lnTo>
                  <a:lnTo>
                    <a:pt x="6269" y="181"/>
                  </a:lnTo>
                  <a:lnTo>
                    <a:pt x="5812" y="61"/>
                  </a:lnTo>
                  <a:lnTo>
                    <a:pt x="5289" y="1"/>
                  </a:lnTo>
                  <a:lnTo>
                    <a:pt x="4310" y="121"/>
                  </a:lnTo>
                  <a:lnTo>
                    <a:pt x="3461" y="482"/>
                  </a:lnTo>
                  <a:lnTo>
                    <a:pt x="2743" y="963"/>
                  </a:lnTo>
                  <a:lnTo>
                    <a:pt x="2155" y="1625"/>
                  </a:lnTo>
                  <a:lnTo>
                    <a:pt x="1633" y="2407"/>
                  </a:lnTo>
                  <a:lnTo>
                    <a:pt x="1111" y="3189"/>
                  </a:lnTo>
                  <a:lnTo>
                    <a:pt x="588" y="4031"/>
                  </a:lnTo>
                  <a:lnTo>
                    <a:pt x="1" y="4873"/>
                  </a:lnTo>
                </a:path>
              </a:pathLst>
            </a:custGeom>
            <a:solidFill>
              <a:srgbClr val="AD6B00"/>
            </a:solidFill>
            <a:ln>
              <a:noFill/>
            </a:ln>
          </p:spPr>
          <p:txBody>
            <a:bodyPr lIns="91425" tIns="91425" rIns="91425" bIns="91425" anchor="ctr" anchorCtr="0">
              <a:spAutoFit/>
            </a:bodyPr>
            <a:lstStyle/>
            <a:p>
              <a:pPr>
                <a:spcBef>
                  <a:spcPts val="0"/>
                </a:spcBef>
                <a:buNone/>
              </a:pPr>
              <a:endParaRPr/>
            </a:p>
          </p:txBody>
        </p:sp>
        <p:sp>
          <p:nvSpPr>
            <p:cNvPr id="469" name="Shape 469"/>
            <p:cNvSpPr/>
            <p:nvPr/>
          </p:nvSpPr>
          <p:spPr>
            <a:xfrm>
              <a:off x="241550" y="1670675"/>
              <a:ext cx="173050" cy="121825"/>
            </a:xfrm>
            <a:custGeom>
              <a:avLst/>
              <a:gdLst/>
              <a:ahLst/>
              <a:cxnLst/>
              <a:rect l="0" t="0" r="0" b="0"/>
              <a:pathLst>
                <a:path w="6922" h="4873" extrusionOk="0">
                  <a:moveTo>
                    <a:pt x="3918" y="4872"/>
                  </a:moveTo>
                  <a:lnTo>
                    <a:pt x="4440" y="4812"/>
                  </a:lnTo>
                  <a:lnTo>
                    <a:pt x="4897" y="4632"/>
                  </a:lnTo>
                  <a:lnTo>
                    <a:pt x="5289" y="4391"/>
                  </a:lnTo>
                  <a:lnTo>
                    <a:pt x="5615" y="4030"/>
                  </a:lnTo>
                  <a:lnTo>
                    <a:pt x="5942" y="3669"/>
                  </a:lnTo>
                  <a:lnTo>
                    <a:pt x="6268" y="3248"/>
                  </a:lnTo>
                  <a:lnTo>
                    <a:pt x="6595" y="2827"/>
                  </a:lnTo>
                  <a:lnTo>
                    <a:pt x="6921" y="2466"/>
                  </a:lnTo>
                  <a:lnTo>
                    <a:pt x="6530" y="2045"/>
                  </a:lnTo>
                  <a:lnTo>
                    <a:pt x="6138" y="1624"/>
                  </a:lnTo>
                  <a:lnTo>
                    <a:pt x="5746" y="1323"/>
                  </a:lnTo>
                  <a:lnTo>
                    <a:pt x="5354" y="962"/>
                  </a:lnTo>
                  <a:lnTo>
                    <a:pt x="4897" y="722"/>
                  </a:lnTo>
                  <a:lnTo>
                    <a:pt x="4375" y="421"/>
                  </a:lnTo>
                  <a:lnTo>
                    <a:pt x="3787" y="241"/>
                  </a:lnTo>
                  <a:lnTo>
                    <a:pt x="3200" y="0"/>
                  </a:lnTo>
                  <a:lnTo>
                    <a:pt x="131" y="0"/>
                  </a:lnTo>
                  <a:lnTo>
                    <a:pt x="1" y="1203"/>
                  </a:lnTo>
                  <a:lnTo>
                    <a:pt x="1" y="2286"/>
                  </a:lnTo>
                  <a:lnTo>
                    <a:pt x="1" y="3368"/>
                  </a:lnTo>
                  <a:lnTo>
                    <a:pt x="131" y="4572"/>
                  </a:lnTo>
                  <a:lnTo>
                    <a:pt x="654" y="4632"/>
                  </a:lnTo>
                  <a:lnTo>
                    <a:pt x="1176" y="4632"/>
                  </a:lnTo>
                  <a:lnTo>
                    <a:pt x="1568" y="4692"/>
                  </a:lnTo>
                  <a:lnTo>
                    <a:pt x="2025" y="4752"/>
                  </a:lnTo>
                  <a:lnTo>
                    <a:pt x="2482" y="4812"/>
                  </a:lnTo>
                  <a:lnTo>
                    <a:pt x="2873" y="4812"/>
                  </a:lnTo>
                  <a:lnTo>
                    <a:pt x="3396" y="4872"/>
                  </a:lnTo>
                  <a:lnTo>
                    <a:pt x="3918" y="4872"/>
                  </a:lnTo>
                </a:path>
              </a:pathLst>
            </a:custGeom>
            <a:solidFill>
              <a:srgbClr val="0087FF"/>
            </a:solidFill>
            <a:ln>
              <a:noFill/>
            </a:ln>
          </p:spPr>
          <p:txBody>
            <a:bodyPr lIns="91425" tIns="91425" rIns="91425" bIns="91425" anchor="ctr" anchorCtr="0">
              <a:spAutoFit/>
            </a:bodyPr>
            <a:lstStyle/>
            <a:p>
              <a:pPr>
                <a:spcBef>
                  <a:spcPts val="0"/>
                </a:spcBef>
                <a:buNone/>
              </a:pPr>
              <a:endParaRPr/>
            </a:p>
          </p:txBody>
        </p:sp>
        <p:sp>
          <p:nvSpPr>
            <p:cNvPr id="470" name="Shape 470"/>
            <p:cNvSpPr/>
            <p:nvPr/>
          </p:nvSpPr>
          <p:spPr>
            <a:xfrm>
              <a:off x="461900" y="1745850"/>
              <a:ext cx="177950" cy="112800"/>
            </a:xfrm>
            <a:custGeom>
              <a:avLst/>
              <a:gdLst/>
              <a:ahLst/>
              <a:cxnLst/>
              <a:rect l="0" t="0" r="0" b="0"/>
              <a:pathLst>
                <a:path w="7118" h="4512" extrusionOk="0">
                  <a:moveTo>
                    <a:pt x="1" y="1"/>
                  </a:moveTo>
                  <a:lnTo>
                    <a:pt x="1" y="2226"/>
                  </a:lnTo>
                  <a:lnTo>
                    <a:pt x="262" y="2587"/>
                  </a:lnTo>
                  <a:lnTo>
                    <a:pt x="523" y="3008"/>
                  </a:lnTo>
                  <a:lnTo>
                    <a:pt x="719" y="3369"/>
                  </a:lnTo>
                  <a:lnTo>
                    <a:pt x="980" y="3730"/>
                  </a:lnTo>
                  <a:lnTo>
                    <a:pt x="1176" y="4031"/>
                  </a:lnTo>
                  <a:lnTo>
                    <a:pt x="1502" y="4271"/>
                  </a:lnTo>
                  <a:lnTo>
                    <a:pt x="1829" y="4452"/>
                  </a:lnTo>
                  <a:lnTo>
                    <a:pt x="2286" y="4512"/>
                  </a:lnTo>
                  <a:lnTo>
                    <a:pt x="2939" y="4512"/>
                  </a:lnTo>
                  <a:lnTo>
                    <a:pt x="3591" y="4512"/>
                  </a:lnTo>
                  <a:lnTo>
                    <a:pt x="4179" y="4452"/>
                  </a:lnTo>
                  <a:lnTo>
                    <a:pt x="4701" y="4452"/>
                  </a:lnTo>
                  <a:lnTo>
                    <a:pt x="5224" y="4452"/>
                  </a:lnTo>
                  <a:lnTo>
                    <a:pt x="5811" y="4452"/>
                  </a:lnTo>
                  <a:lnTo>
                    <a:pt x="6464" y="4452"/>
                  </a:lnTo>
                  <a:lnTo>
                    <a:pt x="7117" y="4512"/>
                  </a:lnTo>
                  <a:lnTo>
                    <a:pt x="7117" y="3309"/>
                  </a:lnTo>
                  <a:lnTo>
                    <a:pt x="7052" y="2226"/>
                  </a:lnTo>
                  <a:lnTo>
                    <a:pt x="7052" y="1204"/>
                  </a:lnTo>
                  <a:lnTo>
                    <a:pt x="7117" y="1"/>
                  </a:lnTo>
                  <a:lnTo>
                    <a:pt x="1" y="1"/>
                  </a:lnTo>
                </a:path>
              </a:pathLst>
            </a:custGeom>
            <a:solidFill>
              <a:srgbClr val="AFFF59"/>
            </a:solidFill>
            <a:ln>
              <a:noFill/>
            </a:ln>
          </p:spPr>
          <p:txBody>
            <a:bodyPr lIns="91425" tIns="91425" rIns="91425" bIns="91425" anchor="ctr" anchorCtr="0">
              <a:spAutoFit/>
            </a:bodyPr>
            <a:lstStyle/>
            <a:p>
              <a:pPr>
                <a:spcBef>
                  <a:spcPts val="0"/>
                </a:spcBef>
                <a:buNone/>
              </a:pPr>
              <a:endParaRPr/>
            </a:p>
          </p:txBody>
        </p:sp>
        <p:sp>
          <p:nvSpPr>
            <p:cNvPr id="471" name="Shape 471"/>
            <p:cNvSpPr/>
            <p:nvPr/>
          </p:nvSpPr>
          <p:spPr>
            <a:xfrm>
              <a:off x="623500" y="1609000"/>
              <a:ext cx="169775" cy="123350"/>
            </a:xfrm>
            <a:custGeom>
              <a:avLst/>
              <a:gdLst/>
              <a:ahLst/>
              <a:cxnLst/>
              <a:rect l="0" t="0" r="0" b="0"/>
              <a:pathLst>
                <a:path w="6791" h="4934" extrusionOk="0">
                  <a:moveTo>
                    <a:pt x="0" y="1805"/>
                  </a:moveTo>
                  <a:lnTo>
                    <a:pt x="457" y="2287"/>
                  </a:lnTo>
                  <a:lnTo>
                    <a:pt x="849" y="2768"/>
                  </a:lnTo>
                  <a:lnTo>
                    <a:pt x="1175" y="3309"/>
                  </a:lnTo>
                  <a:lnTo>
                    <a:pt x="1502" y="3790"/>
                  </a:lnTo>
                  <a:lnTo>
                    <a:pt x="1828" y="4272"/>
                  </a:lnTo>
                  <a:lnTo>
                    <a:pt x="2285" y="4632"/>
                  </a:lnTo>
                  <a:lnTo>
                    <a:pt x="2742" y="4873"/>
                  </a:lnTo>
                  <a:lnTo>
                    <a:pt x="3395" y="4933"/>
                  </a:lnTo>
                  <a:lnTo>
                    <a:pt x="3983" y="4933"/>
                  </a:lnTo>
                  <a:lnTo>
                    <a:pt x="4570" y="4813"/>
                  </a:lnTo>
                  <a:lnTo>
                    <a:pt x="5158" y="4693"/>
                  </a:lnTo>
                  <a:lnTo>
                    <a:pt x="5680" y="4452"/>
                  </a:lnTo>
                  <a:lnTo>
                    <a:pt x="6137" y="4151"/>
                  </a:lnTo>
                  <a:lnTo>
                    <a:pt x="6464" y="3790"/>
                  </a:lnTo>
                  <a:lnTo>
                    <a:pt x="6725" y="3369"/>
                  </a:lnTo>
                  <a:lnTo>
                    <a:pt x="6790" y="2828"/>
                  </a:lnTo>
                  <a:lnTo>
                    <a:pt x="6725" y="2106"/>
                  </a:lnTo>
                  <a:lnTo>
                    <a:pt x="6594" y="1445"/>
                  </a:lnTo>
                  <a:lnTo>
                    <a:pt x="6464" y="783"/>
                  </a:lnTo>
                  <a:lnTo>
                    <a:pt x="6398" y="61"/>
                  </a:lnTo>
                  <a:lnTo>
                    <a:pt x="5484" y="1"/>
                  </a:lnTo>
                  <a:lnTo>
                    <a:pt x="4570" y="61"/>
                  </a:lnTo>
                  <a:lnTo>
                    <a:pt x="3787" y="121"/>
                  </a:lnTo>
                  <a:lnTo>
                    <a:pt x="2938" y="302"/>
                  </a:lnTo>
                  <a:lnTo>
                    <a:pt x="2155" y="542"/>
                  </a:lnTo>
                  <a:lnTo>
                    <a:pt x="1436" y="843"/>
                  </a:lnTo>
                  <a:lnTo>
                    <a:pt x="718" y="1264"/>
                  </a:lnTo>
                  <a:lnTo>
                    <a:pt x="0" y="1805"/>
                  </a:lnTo>
                </a:path>
              </a:pathLst>
            </a:custGeom>
            <a:solidFill>
              <a:srgbClr val="FF2B3A"/>
            </a:solidFill>
            <a:ln>
              <a:noFill/>
            </a:ln>
          </p:spPr>
          <p:txBody>
            <a:bodyPr lIns="91425" tIns="91425" rIns="91425" bIns="91425" anchor="ctr" anchorCtr="0">
              <a:spAutoFit/>
            </a:bodyPr>
            <a:lstStyle/>
            <a:p>
              <a:pPr>
                <a:spcBef>
                  <a:spcPts val="0"/>
                </a:spcBef>
                <a:buNone/>
              </a:pPr>
              <a:endParaRPr/>
            </a:p>
          </p:txBody>
        </p:sp>
        <p:sp>
          <p:nvSpPr>
            <p:cNvPr id="472" name="Shape 472"/>
            <p:cNvSpPr/>
            <p:nvPr/>
          </p:nvSpPr>
          <p:spPr>
            <a:xfrm>
              <a:off x="471700" y="19525"/>
              <a:ext cx="566400" cy="514325"/>
            </a:xfrm>
            <a:custGeom>
              <a:avLst/>
              <a:gdLst/>
              <a:ahLst/>
              <a:cxnLst/>
              <a:rect l="0" t="0" r="0" b="0"/>
              <a:pathLst>
                <a:path w="22656" h="20573" extrusionOk="0">
                  <a:moveTo>
                    <a:pt x="784" y="5234"/>
                  </a:moveTo>
                  <a:lnTo>
                    <a:pt x="0" y="6617"/>
                  </a:lnTo>
                  <a:lnTo>
                    <a:pt x="392" y="6798"/>
                  </a:lnTo>
                  <a:lnTo>
                    <a:pt x="784" y="6978"/>
                  </a:lnTo>
                  <a:lnTo>
                    <a:pt x="1110" y="7159"/>
                  </a:lnTo>
                  <a:lnTo>
                    <a:pt x="1502" y="7339"/>
                  </a:lnTo>
                  <a:lnTo>
                    <a:pt x="1828" y="7460"/>
                  </a:lnTo>
                  <a:lnTo>
                    <a:pt x="2220" y="7580"/>
                  </a:lnTo>
                  <a:lnTo>
                    <a:pt x="2612" y="7700"/>
                  </a:lnTo>
                  <a:lnTo>
                    <a:pt x="3004" y="7700"/>
                  </a:lnTo>
                  <a:lnTo>
                    <a:pt x="3918" y="7640"/>
                  </a:lnTo>
                  <a:lnTo>
                    <a:pt x="4701" y="7399"/>
                  </a:lnTo>
                  <a:lnTo>
                    <a:pt x="5419" y="7039"/>
                  </a:lnTo>
                  <a:lnTo>
                    <a:pt x="6072" y="6678"/>
                  </a:lnTo>
                  <a:lnTo>
                    <a:pt x="6725" y="6257"/>
                  </a:lnTo>
                  <a:lnTo>
                    <a:pt x="7443" y="5836"/>
                  </a:lnTo>
                  <a:lnTo>
                    <a:pt x="8227" y="5475"/>
                  </a:lnTo>
                  <a:lnTo>
                    <a:pt x="9075" y="5234"/>
                  </a:lnTo>
                  <a:lnTo>
                    <a:pt x="9794" y="7700"/>
                  </a:lnTo>
                  <a:lnTo>
                    <a:pt x="10381" y="10347"/>
                  </a:lnTo>
                  <a:lnTo>
                    <a:pt x="10903" y="12873"/>
                  </a:lnTo>
                  <a:lnTo>
                    <a:pt x="11556" y="15279"/>
                  </a:lnTo>
                  <a:lnTo>
                    <a:pt x="12405" y="17384"/>
                  </a:lnTo>
                  <a:lnTo>
                    <a:pt x="13646" y="19069"/>
                  </a:lnTo>
                  <a:lnTo>
                    <a:pt x="15408" y="20151"/>
                  </a:lnTo>
                  <a:lnTo>
                    <a:pt x="17759" y="20572"/>
                  </a:lnTo>
                  <a:lnTo>
                    <a:pt x="18477" y="20512"/>
                  </a:lnTo>
                  <a:lnTo>
                    <a:pt x="19130" y="20392"/>
                  </a:lnTo>
                  <a:lnTo>
                    <a:pt x="19783" y="20151"/>
                  </a:lnTo>
                  <a:lnTo>
                    <a:pt x="20305" y="19851"/>
                  </a:lnTo>
                  <a:lnTo>
                    <a:pt x="20893" y="19550"/>
                  </a:lnTo>
                  <a:lnTo>
                    <a:pt x="21415" y="19189"/>
                  </a:lnTo>
                  <a:lnTo>
                    <a:pt x="22003" y="18828"/>
                  </a:lnTo>
                  <a:lnTo>
                    <a:pt x="22655" y="18467"/>
                  </a:lnTo>
                  <a:lnTo>
                    <a:pt x="21872" y="17625"/>
                  </a:lnTo>
                  <a:lnTo>
                    <a:pt x="21088" y="16903"/>
                  </a:lnTo>
                  <a:lnTo>
                    <a:pt x="20370" y="16181"/>
                  </a:lnTo>
                  <a:lnTo>
                    <a:pt x="19717" y="15460"/>
                  </a:lnTo>
                  <a:lnTo>
                    <a:pt x="19195" y="14678"/>
                  </a:lnTo>
                  <a:lnTo>
                    <a:pt x="18738" y="13836"/>
                  </a:lnTo>
                  <a:lnTo>
                    <a:pt x="18346" y="12933"/>
                  </a:lnTo>
                  <a:lnTo>
                    <a:pt x="18151" y="11851"/>
                  </a:lnTo>
                  <a:lnTo>
                    <a:pt x="18216" y="10708"/>
                  </a:lnTo>
                  <a:lnTo>
                    <a:pt x="18412" y="9685"/>
                  </a:lnTo>
                  <a:lnTo>
                    <a:pt x="18477" y="8723"/>
                  </a:lnTo>
                  <a:lnTo>
                    <a:pt x="18151" y="7700"/>
                  </a:lnTo>
                  <a:lnTo>
                    <a:pt x="17628" y="7099"/>
                  </a:lnTo>
                  <a:lnTo>
                    <a:pt x="16975" y="6738"/>
                  </a:lnTo>
                  <a:lnTo>
                    <a:pt x="16257" y="6497"/>
                  </a:lnTo>
                  <a:lnTo>
                    <a:pt x="15539" y="6437"/>
                  </a:lnTo>
                  <a:lnTo>
                    <a:pt x="14690" y="6377"/>
                  </a:lnTo>
                  <a:lnTo>
                    <a:pt x="13841" y="6317"/>
                  </a:lnTo>
                  <a:lnTo>
                    <a:pt x="12927" y="6196"/>
                  </a:lnTo>
                  <a:lnTo>
                    <a:pt x="12079" y="5956"/>
                  </a:lnTo>
                  <a:lnTo>
                    <a:pt x="11165" y="5414"/>
                  </a:lnTo>
                  <a:lnTo>
                    <a:pt x="10577" y="4572"/>
                  </a:lnTo>
                  <a:lnTo>
                    <a:pt x="10120" y="3610"/>
                  </a:lnTo>
                  <a:lnTo>
                    <a:pt x="9728" y="2587"/>
                  </a:lnTo>
                  <a:lnTo>
                    <a:pt x="9337" y="1625"/>
                  </a:lnTo>
                  <a:lnTo>
                    <a:pt x="8880" y="783"/>
                  </a:lnTo>
                  <a:lnTo>
                    <a:pt x="8161" y="242"/>
                  </a:lnTo>
                  <a:lnTo>
                    <a:pt x="7182" y="1"/>
                  </a:lnTo>
                  <a:lnTo>
                    <a:pt x="5876" y="121"/>
                  </a:lnTo>
                  <a:lnTo>
                    <a:pt x="4766" y="362"/>
                  </a:lnTo>
                  <a:lnTo>
                    <a:pt x="3852" y="843"/>
                  </a:lnTo>
                  <a:lnTo>
                    <a:pt x="3004" y="1445"/>
                  </a:lnTo>
                  <a:lnTo>
                    <a:pt x="2351" y="2166"/>
                  </a:lnTo>
                  <a:lnTo>
                    <a:pt x="1763" y="3069"/>
                  </a:lnTo>
                  <a:lnTo>
                    <a:pt x="1241" y="4091"/>
                  </a:lnTo>
                  <a:lnTo>
                    <a:pt x="784" y="5234"/>
                  </a:lnTo>
                </a:path>
              </a:pathLst>
            </a:custGeom>
            <a:solidFill>
              <a:srgbClr val="702B00"/>
            </a:solidFill>
            <a:ln>
              <a:noFill/>
            </a:ln>
          </p:spPr>
          <p:txBody>
            <a:bodyPr lIns="91425" tIns="91425" rIns="91425" bIns="91425" anchor="ctr" anchorCtr="0">
              <a:spAutoFit/>
            </a:bodyPr>
            <a:lstStyle/>
            <a:p>
              <a:pPr>
                <a:spcBef>
                  <a:spcPts val="0"/>
                </a:spcBef>
                <a:buNone/>
              </a:pPr>
              <a:endParaRPr/>
            </a:p>
          </p:txBody>
        </p:sp>
        <p:sp>
          <p:nvSpPr>
            <p:cNvPr id="473" name="Shape 473"/>
            <p:cNvSpPr/>
            <p:nvPr/>
          </p:nvSpPr>
          <p:spPr>
            <a:xfrm>
              <a:off x="471700" y="1941350"/>
              <a:ext cx="339525" cy="774450"/>
            </a:xfrm>
            <a:custGeom>
              <a:avLst/>
              <a:gdLst/>
              <a:ahLst/>
              <a:cxnLst/>
              <a:rect l="0" t="0" r="0" b="0"/>
              <a:pathLst>
                <a:path w="13581" h="30978" extrusionOk="0">
                  <a:moveTo>
                    <a:pt x="13580" y="1384"/>
                  </a:moveTo>
                  <a:lnTo>
                    <a:pt x="10642" y="4511"/>
                  </a:lnTo>
                  <a:lnTo>
                    <a:pt x="8618" y="7699"/>
                  </a:lnTo>
                  <a:lnTo>
                    <a:pt x="7182" y="11008"/>
                  </a:lnTo>
                  <a:lnTo>
                    <a:pt x="6203" y="14376"/>
                  </a:lnTo>
                  <a:lnTo>
                    <a:pt x="5485" y="17865"/>
                  </a:lnTo>
                  <a:lnTo>
                    <a:pt x="4962" y="21534"/>
                  </a:lnTo>
                  <a:lnTo>
                    <a:pt x="4309" y="25444"/>
                  </a:lnTo>
                  <a:lnTo>
                    <a:pt x="3395" y="29534"/>
                  </a:lnTo>
                  <a:lnTo>
                    <a:pt x="2285" y="30978"/>
                  </a:lnTo>
                  <a:lnTo>
                    <a:pt x="2155" y="28993"/>
                  </a:lnTo>
                  <a:lnTo>
                    <a:pt x="1959" y="27128"/>
                  </a:lnTo>
                  <a:lnTo>
                    <a:pt x="1567" y="25444"/>
                  </a:lnTo>
                  <a:lnTo>
                    <a:pt x="1176" y="23760"/>
                  </a:lnTo>
                  <a:lnTo>
                    <a:pt x="719" y="22075"/>
                  </a:lnTo>
                  <a:lnTo>
                    <a:pt x="327" y="20391"/>
                  </a:lnTo>
                  <a:lnTo>
                    <a:pt x="131" y="18526"/>
                  </a:lnTo>
                  <a:lnTo>
                    <a:pt x="0" y="16541"/>
                  </a:lnTo>
                  <a:lnTo>
                    <a:pt x="66" y="14376"/>
                  </a:lnTo>
                  <a:lnTo>
                    <a:pt x="196" y="12391"/>
                  </a:lnTo>
                  <a:lnTo>
                    <a:pt x="457" y="10526"/>
                  </a:lnTo>
                  <a:lnTo>
                    <a:pt x="784" y="8782"/>
                  </a:lnTo>
                  <a:lnTo>
                    <a:pt x="1110" y="6978"/>
                  </a:lnTo>
                  <a:lnTo>
                    <a:pt x="1502" y="5173"/>
                  </a:lnTo>
                  <a:lnTo>
                    <a:pt x="1894" y="3188"/>
                  </a:lnTo>
                  <a:lnTo>
                    <a:pt x="2285" y="1023"/>
                  </a:lnTo>
                  <a:lnTo>
                    <a:pt x="3330" y="963"/>
                  </a:lnTo>
                  <a:lnTo>
                    <a:pt x="4309" y="842"/>
                  </a:lnTo>
                  <a:lnTo>
                    <a:pt x="5223" y="722"/>
                  </a:lnTo>
                  <a:lnTo>
                    <a:pt x="6072" y="481"/>
                  </a:lnTo>
                  <a:lnTo>
                    <a:pt x="6921" y="301"/>
                  </a:lnTo>
                  <a:lnTo>
                    <a:pt x="7835" y="181"/>
                  </a:lnTo>
                  <a:lnTo>
                    <a:pt x="8814" y="60"/>
                  </a:lnTo>
                  <a:lnTo>
                    <a:pt x="9859" y="0"/>
                  </a:lnTo>
                  <a:lnTo>
                    <a:pt x="10381" y="60"/>
                  </a:lnTo>
                  <a:lnTo>
                    <a:pt x="10903" y="120"/>
                  </a:lnTo>
                  <a:lnTo>
                    <a:pt x="11361" y="301"/>
                  </a:lnTo>
                  <a:lnTo>
                    <a:pt x="11818" y="481"/>
                  </a:lnTo>
                  <a:lnTo>
                    <a:pt x="12209" y="662"/>
                  </a:lnTo>
                  <a:lnTo>
                    <a:pt x="12666" y="902"/>
                  </a:lnTo>
                  <a:lnTo>
                    <a:pt x="13123" y="1143"/>
                  </a:lnTo>
                  <a:lnTo>
                    <a:pt x="13580" y="1384"/>
                  </a:lnTo>
                </a:path>
              </a:pathLst>
            </a:custGeom>
            <a:solidFill>
              <a:srgbClr val="0063D1"/>
            </a:solidFill>
            <a:ln>
              <a:noFill/>
            </a:ln>
          </p:spPr>
          <p:txBody>
            <a:bodyPr lIns="91425" tIns="91425" rIns="91425" bIns="91425" anchor="ctr" anchorCtr="0">
              <a:spAutoFit/>
            </a:bodyPr>
            <a:lstStyle/>
            <a:p>
              <a:pPr>
                <a:spcBef>
                  <a:spcPts val="0"/>
                </a:spcBef>
                <a:buNone/>
              </a:pPr>
              <a:endParaRPr/>
            </a:p>
          </p:txBody>
        </p:sp>
        <p:sp>
          <p:nvSpPr>
            <p:cNvPr id="474" name="Shape 474"/>
            <p:cNvSpPr/>
            <p:nvPr/>
          </p:nvSpPr>
          <p:spPr>
            <a:xfrm>
              <a:off x="1424900" y="1490225"/>
              <a:ext cx="527225" cy="1207525"/>
            </a:xfrm>
            <a:custGeom>
              <a:avLst/>
              <a:gdLst/>
              <a:ahLst/>
              <a:cxnLst/>
              <a:rect l="0" t="0" r="0" b="0"/>
              <a:pathLst>
                <a:path w="21089" h="48301" extrusionOk="0">
                  <a:moveTo>
                    <a:pt x="1" y="47579"/>
                  </a:moveTo>
                  <a:lnTo>
                    <a:pt x="4897" y="48301"/>
                  </a:lnTo>
                  <a:lnTo>
                    <a:pt x="21089" y="361"/>
                  </a:lnTo>
                  <a:lnTo>
                    <a:pt x="16584" y="0"/>
                  </a:lnTo>
                  <a:lnTo>
                    <a:pt x="1" y="47579"/>
                  </a:lnTo>
                </a:path>
              </a:pathLst>
            </a:custGeom>
            <a:solidFill>
              <a:srgbClr val="7C6000"/>
            </a:solidFill>
            <a:ln>
              <a:noFill/>
            </a:ln>
          </p:spPr>
          <p:txBody>
            <a:bodyPr lIns="91425" tIns="91425" rIns="91425" bIns="91425" anchor="ctr" anchorCtr="0">
              <a:spAutoFit/>
            </a:bodyPr>
            <a:lstStyle/>
            <a:p>
              <a:pPr>
                <a:spcBef>
                  <a:spcPts val="0"/>
                </a:spcBef>
                <a:buNone/>
              </a:pPr>
              <a:endParaRPr/>
            </a:p>
          </p:txBody>
        </p:sp>
        <p:sp>
          <p:nvSpPr>
            <p:cNvPr id="475" name="Shape 475"/>
            <p:cNvSpPr/>
            <p:nvPr/>
          </p:nvSpPr>
          <p:spPr>
            <a:xfrm>
              <a:off x="2263850" y="1542850"/>
              <a:ext cx="104500" cy="1267700"/>
            </a:xfrm>
            <a:custGeom>
              <a:avLst/>
              <a:gdLst/>
              <a:ahLst/>
              <a:cxnLst/>
              <a:rect l="0" t="0" r="0" b="0"/>
              <a:pathLst>
                <a:path w="4180" h="50708" extrusionOk="0">
                  <a:moveTo>
                    <a:pt x="4179" y="0"/>
                  </a:moveTo>
                  <a:lnTo>
                    <a:pt x="4179" y="49685"/>
                  </a:lnTo>
                  <a:lnTo>
                    <a:pt x="1" y="50707"/>
                  </a:lnTo>
                  <a:lnTo>
                    <a:pt x="393" y="0"/>
                  </a:lnTo>
                  <a:lnTo>
                    <a:pt x="4179" y="0"/>
                  </a:lnTo>
                </a:path>
              </a:pathLst>
            </a:custGeom>
            <a:solidFill>
              <a:srgbClr val="7C6000"/>
            </a:solidFill>
            <a:ln>
              <a:noFill/>
            </a:ln>
          </p:spPr>
          <p:txBody>
            <a:bodyPr lIns="91425" tIns="91425" rIns="91425" bIns="91425" anchor="ctr" anchorCtr="0">
              <a:spAutoFit/>
            </a:bodyPr>
            <a:lstStyle/>
            <a:p>
              <a:pPr>
                <a:spcBef>
                  <a:spcPts val="0"/>
                </a:spcBef>
                <a:buNone/>
              </a:pPr>
              <a:endParaRPr/>
            </a:p>
          </p:txBody>
        </p:sp>
        <p:sp>
          <p:nvSpPr>
            <p:cNvPr id="476" name="Shape 476"/>
            <p:cNvSpPr/>
            <p:nvPr/>
          </p:nvSpPr>
          <p:spPr>
            <a:xfrm>
              <a:off x="2480950" y="1568400"/>
              <a:ext cx="179575" cy="954925"/>
            </a:xfrm>
            <a:custGeom>
              <a:avLst/>
              <a:gdLst/>
              <a:ahLst/>
              <a:cxnLst/>
              <a:rect l="0" t="0" r="0" b="0"/>
              <a:pathLst>
                <a:path w="7183" h="38197" extrusionOk="0">
                  <a:moveTo>
                    <a:pt x="0" y="1"/>
                  </a:moveTo>
                  <a:lnTo>
                    <a:pt x="1894" y="38196"/>
                  </a:lnTo>
                  <a:lnTo>
                    <a:pt x="7182" y="37896"/>
                  </a:lnTo>
                  <a:lnTo>
                    <a:pt x="4179" y="362"/>
                  </a:lnTo>
                  <a:lnTo>
                    <a:pt x="0" y="1"/>
                  </a:lnTo>
                </a:path>
              </a:pathLst>
            </a:custGeom>
            <a:solidFill>
              <a:srgbClr val="7C6000"/>
            </a:solidFill>
            <a:ln>
              <a:noFill/>
            </a:ln>
          </p:spPr>
          <p:txBody>
            <a:bodyPr lIns="91425" tIns="91425" rIns="91425" bIns="91425" anchor="ctr" anchorCtr="0">
              <a:spAutoFit/>
            </a:bodyPr>
            <a:lstStyle/>
            <a:p>
              <a:pPr>
                <a:spcBef>
                  <a:spcPts val="0"/>
                </a:spcBef>
                <a:buNone/>
              </a:pPr>
              <a:endParaRPr/>
            </a:p>
          </p:txBody>
        </p:sp>
        <p:sp>
          <p:nvSpPr>
            <p:cNvPr id="477" name="Shape 477"/>
            <p:cNvSpPr/>
            <p:nvPr/>
          </p:nvSpPr>
          <p:spPr>
            <a:xfrm>
              <a:off x="2340575" y="28550"/>
              <a:ext cx="235075" cy="348900"/>
            </a:xfrm>
            <a:custGeom>
              <a:avLst/>
              <a:gdLst/>
              <a:ahLst/>
              <a:cxnLst/>
              <a:rect l="0" t="0" r="0" b="0"/>
              <a:pathLst>
                <a:path w="9403" h="13956" extrusionOk="0">
                  <a:moveTo>
                    <a:pt x="1" y="10106"/>
                  </a:moveTo>
                  <a:lnTo>
                    <a:pt x="3722" y="11129"/>
                  </a:lnTo>
                  <a:lnTo>
                    <a:pt x="3722" y="13595"/>
                  </a:lnTo>
                  <a:lnTo>
                    <a:pt x="7117" y="13956"/>
                  </a:lnTo>
                  <a:lnTo>
                    <a:pt x="9402" y="1745"/>
                  </a:lnTo>
                  <a:lnTo>
                    <a:pt x="7117" y="1"/>
                  </a:lnTo>
                  <a:lnTo>
                    <a:pt x="2612" y="723"/>
                  </a:lnTo>
                  <a:lnTo>
                    <a:pt x="1" y="10106"/>
                  </a:lnTo>
                </a:path>
              </a:pathLst>
            </a:custGeom>
            <a:solidFill>
              <a:srgbClr val="7C6000"/>
            </a:solidFill>
            <a:ln>
              <a:noFill/>
            </a:ln>
          </p:spPr>
          <p:txBody>
            <a:bodyPr lIns="91425" tIns="91425" rIns="91425" bIns="91425" anchor="ctr" anchorCtr="0">
              <a:spAutoFit/>
            </a:bodyPr>
            <a:lstStyle/>
            <a:p>
              <a:pPr>
                <a:spcBef>
                  <a:spcPts val="0"/>
                </a:spcBef>
                <a:buNone/>
              </a:pPr>
              <a:endParaRPr/>
            </a:p>
          </p:txBody>
        </p:sp>
        <p:sp>
          <p:nvSpPr>
            <p:cNvPr id="478" name="Shape 478"/>
            <p:cNvSpPr/>
            <p:nvPr/>
          </p:nvSpPr>
          <p:spPr>
            <a:xfrm>
              <a:off x="2660500" y="412025"/>
              <a:ext cx="301975" cy="1147375"/>
            </a:xfrm>
            <a:custGeom>
              <a:avLst/>
              <a:gdLst/>
              <a:ahLst/>
              <a:cxnLst/>
              <a:rect l="0" t="0" r="0" b="0"/>
              <a:pathLst>
                <a:path w="12079" h="45895" extrusionOk="0">
                  <a:moveTo>
                    <a:pt x="9075" y="0"/>
                  </a:moveTo>
                  <a:lnTo>
                    <a:pt x="12078" y="2767"/>
                  </a:lnTo>
                  <a:lnTo>
                    <a:pt x="3003" y="44511"/>
                  </a:lnTo>
                  <a:lnTo>
                    <a:pt x="0" y="45895"/>
                  </a:lnTo>
                  <a:lnTo>
                    <a:pt x="326" y="42647"/>
                  </a:lnTo>
                  <a:lnTo>
                    <a:pt x="653" y="39639"/>
                  </a:lnTo>
                  <a:lnTo>
                    <a:pt x="979" y="36872"/>
                  </a:lnTo>
                  <a:lnTo>
                    <a:pt x="1371" y="34226"/>
                  </a:lnTo>
                  <a:lnTo>
                    <a:pt x="1763" y="31519"/>
                  </a:lnTo>
                  <a:lnTo>
                    <a:pt x="2220" y="28752"/>
                  </a:lnTo>
                  <a:lnTo>
                    <a:pt x="2807" y="25805"/>
                  </a:lnTo>
                  <a:lnTo>
                    <a:pt x="3395" y="22617"/>
                  </a:lnTo>
                  <a:lnTo>
                    <a:pt x="4048" y="19429"/>
                  </a:lnTo>
                  <a:lnTo>
                    <a:pt x="4635" y="16542"/>
                  </a:lnTo>
                  <a:lnTo>
                    <a:pt x="5288" y="13835"/>
                  </a:lnTo>
                  <a:lnTo>
                    <a:pt x="5876" y="11248"/>
                  </a:lnTo>
                  <a:lnTo>
                    <a:pt x="6594" y="8662"/>
                  </a:lnTo>
                  <a:lnTo>
                    <a:pt x="7312" y="5955"/>
                  </a:lnTo>
                  <a:lnTo>
                    <a:pt x="8161" y="3128"/>
                  </a:lnTo>
                  <a:lnTo>
                    <a:pt x="9075" y="0"/>
                  </a:lnTo>
                </a:path>
              </a:pathLst>
            </a:custGeom>
            <a:solidFill>
              <a:srgbClr val="91A8FF"/>
            </a:solidFill>
            <a:ln>
              <a:noFill/>
            </a:ln>
          </p:spPr>
          <p:txBody>
            <a:bodyPr lIns="91425" tIns="91425" rIns="91425" bIns="91425" anchor="ctr" anchorCtr="0">
              <a:spAutoFit/>
            </a:bodyPr>
            <a:lstStyle/>
            <a:p>
              <a:pPr>
                <a:spcBef>
                  <a:spcPts val="0"/>
                </a:spcBef>
                <a:buNone/>
              </a:pPr>
              <a:endParaRPr/>
            </a:p>
          </p:txBody>
        </p:sp>
        <p:sp>
          <p:nvSpPr>
            <p:cNvPr id="479" name="Shape 479"/>
            <p:cNvSpPr/>
            <p:nvPr/>
          </p:nvSpPr>
          <p:spPr>
            <a:xfrm>
              <a:off x="1622400" y="281200"/>
              <a:ext cx="1265000" cy="634600"/>
            </a:xfrm>
            <a:custGeom>
              <a:avLst/>
              <a:gdLst/>
              <a:ahLst/>
              <a:cxnLst/>
              <a:rect l="0" t="0" r="0" b="0"/>
              <a:pathLst>
                <a:path w="50600" h="25384" extrusionOk="0">
                  <a:moveTo>
                    <a:pt x="4897" y="18767"/>
                  </a:moveTo>
                  <a:lnTo>
                    <a:pt x="6138" y="18707"/>
                  </a:lnTo>
                  <a:lnTo>
                    <a:pt x="7313" y="18587"/>
                  </a:lnTo>
                  <a:lnTo>
                    <a:pt x="8423" y="18346"/>
                  </a:lnTo>
                  <a:lnTo>
                    <a:pt x="9533" y="18045"/>
                  </a:lnTo>
                  <a:lnTo>
                    <a:pt x="10512" y="17744"/>
                  </a:lnTo>
                  <a:lnTo>
                    <a:pt x="11491" y="17323"/>
                  </a:lnTo>
                  <a:lnTo>
                    <a:pt x="12471" y="16902"/>
                  </a:lnTo>
                  <a:lnTo>
                    <a:pt x="13385" y="16481"/>
                  </a:lnTo>
                  <a:lnTo>
                    <a:pt x="14364" y="16120"/>
                  </a:lnTo>
                  <a:lnTo>
                    <a:pt x="15343" y="15699"/>
                  </a:lnTo>
                  <a:lnTo>
                    <a:pt x="16323" y="15278"/>
                  </a:lnTo>
                  <a:lnTo>
                    <a:pt x="17302" y="14978"/>
                  </a:lnTo>
                  <a:lnTo>
                    <a:pt x="18347" y="14677"/>
                  </a:lnTo>
                  <a:lnTo>
                    <a:pt x="19457" y="14436"/>
                  </a:lnTo>
                  <a:lnTo>
                    <a:pt x="20632" y="14316"/>
                  </a:lnTo>
                  <a:lnTo>
                    <a:pt x="21872" y="14256"/>
                  </a:lnTo>
                  <a:lnTo>
                    <a:pt x="22460" y="14316"/>
                  </a:lnTo>
                  <a:lnTo>
                    <a:pt x="22917" y="14557"/>
                  </a:lnTo>
                  <a:lnTo>
                    <a:pt x="23243" y="14857"/>
                  </a:lnTo>
                  <a:lnTo>
                    <a:pt x="23570" y="15278"/>
                  </a:lnTo>
                  <a:lnTo>
                    <a:pt x="23896" y="15699"/>
                  </a:lnTo>
                  <a:lnTo>
                    <a:pt x="24157" y="16181"/>
                  </a:lnTo>
                  <a:lnTo>
                    <a:pt x="24549" y="16602"/>
                  </a:lnTo>
                  <a:lnTo>
                    <a:pt x="24941" y="17023"/>
                  </a:lnTo>
                  <a:lnTo>
                    <a:pt x="25855" y="17744"/>
                  </a:lnTo>
                  <a:lnTo>
                    <a:pt x="26704" y="18346"/>
                  </a:lnTo>
                  <a:lnTo>
                    <a:pt x="27552" y="18887"/>
                  </a:lnTo>
                  <a:lnTo>
                    <a:pt x="28401" y="19429"/>
                  </a:lnTo>
                  <a:lnTo>
                    <a:pt x="29250" y="19910"/>
                  </a:lnTo>
                  <a:lnTo>
                    <a:pt x="30164" y="20451"/>
                  </a:lnTo>
                  <a:lnTo>
                    <a:pt x="31078" y="20993"/>
                  </a:lnTo>
                  <a:lnTo>
                    <a:pt x="32123" y="21594"/>
                  </a:lnTo>
                  <a:lnTo>
                    <a:pt x="32253" y="20572"/>
                  </a:lnTo>
                  <a:lnTo>
                    <a:pt x="32384" y="19609"/>
                  </a:lnTo>
                  <a:lnTo>
                    <a:pt x="32580" y="18647"/>
                  </a:lnTo>
                  <a:lnTo>
                    <a:pt x="32775" y="17805"/>
                  </a:lnTo>
                  <a:lnTo>
                    <a:pt x="33037" y="16963"/>
                  </a:lnTo>
                  <a:lnTo>
                    <a:pt x="33428" y="16181"/>
                  </a:lnTo>
                  <a:lnTo>
                    <a:pt x="34016" y="15399"/>
                  </a:lnTo>
                  <a:lnTo>
                    <a:pt x="34734" y="14617"/>
                  </a:lnTo>
                  <a:lnTo>
                    <a:pt x="35126" y="14857"/>
                  </a:lnTo>
                  <a:lnTo>
                    <a:pt x="35452" y="15098"/>
                  </a:lnTo>
                  <a:lnTo>
                    <a:pt x="35779" y="15338"/>
                  </a:lnTo>
                  <a:lnTo>
                    <a:pt x="36105" y="15579"/>
                  </a:lnTo>
                  <a:lnTo>
                    <a:pt x="36432" y="15820"/>
                  </a:lnTo>
                  <a:lnTo>
                    <a:pt x="36758" y="16120"/>
                  </a:lnTo>
                  <a:lnTo>
                    <a:pt x="37084" y="16421"/>
                  </a:lnTo>
                  <a:lnTo>
                    <a:pt x="37411" y="16722"/>
                  </a:lnTo>
                  <a:lnTo>
                    <a:pt x="37607" y="15338"/>
                  </a:lnTo>
                  <a:lnTo>
                    <a:pt x="37868" y="14015"/>
                  </a:lnTo>
                  <a:lnTo>
                    <a:pt x="38129" y="12752"/>
                  </a:lnTo>
                  <a:lnTo>
                    <a:pt x="38521" y="11609"/>
                  </a:lnTo>
                  <a:lnTo>
                    <a:pt x="38978" y="10526"/>
                  </a:lnTo>
                  <a:lnTo>
                    <a:pt x="39696" y="9624"/>
                  </a:lnTo>
                  <a:lnTo>
                    <a:pt x="40675" y="8902"/>
                  </a:lnTo>
                  <a:lnTo>
                    <a:pt x="41916" y="8361"/>
                  </a:lnTo>
                  <a:lnTo>
                    <a:pt x="42046" y="8722"/>
                  </a:lnTo>
                  <a:lnTo>
                    <a:pt x="42307" y="9023"/>
                  </a:lnTo>
                  <a:lnTo>
                    <a:pt x="42569" y="9384"/>
                  </a:lnTo>
                  <a:lnTo>
                    <a:pt x="42699" y="9744"/>
                  </a:lnTo>
                  <a:lnTo>
                    <a:pt x="42503" y="10526"/>
                  </a:lnTo>
                  <a:lnTo>
                    <a:pt x="42112" y="11128"/>
                  </a:lnTo>
                  <a:lnTo>
                    <a:pt x="41720" y="11729"/>
                  </a:lnTo>
                  <a:lnTo>
                    <a:pt x="41524" y="12511"/>
                  </a:lnTo>
                  <a:lnTo>
                    <a:pt x="41785" y="13654"/>
                  </a:lnTo>
                  <a:lnTo>
                    <a:pt x="42307" y="14617"/>
                  </a:lnTo>
                  <a:lnTo>
                    <a:pt x="42765" y="15579"/>
                  </a:lnTo>
                  <a:lnTo>
                    <a:pt x="43026" y="16722"/>
                  </a:lnTo>
                  <a:lnTo>
                    <a:pt x="42699" y="17925"/>
                  </a:lnTo>
                  <a:lnTo>
                    <a:pt x="42112" y="18947"/>
                  </a:lnTo>
                  <a:lnTo>
                    <a:pt x="41459" y="19970"/>
                  </a:lnTo>
                  <a:lnTo>
                    <a:pt x="41132" y="21233"/>
                  </a:lnTo>
                  <a:lnTo>
                    <a:pt x="41198" y="21895"/>
                  </a:lnTo>
                  <a:lnTo>
                    <a:pt x="41393" y="22496"/>
                  </a:lnTo>
                  <a:lnTo>
                    <a:pt x="41720" y="23038"/>
                  </a:lnTo>
                  <a:lnTo>
                    <a:pt x="42177" y="23459"/>
                  </a:lnTo>
                  <a:lnTo>
                    <a:pt x="42634" y="23940"/>
                  </a:lnTo>
                  <a:lnTo>
                    <a:pt x="43156" y="24421"/>
                  </a:lnTo>
                  <a:lnTo>
                    <a:pt x="43679" y="24842"/>
                  </a:lnTo>
                  <a:lnTo>
                    <a:pt x="44201" y="25384"/>
                  </a:lnTo>
                  <a:lnTo>
                    <a:pt x="45768" y="22737"/>
                  </a:lnTo>
                  <a:lnTo>
                    <a:pt x="47008" y="20211"/>
                  </a:lnTo>
                  <a:lnTo>
                    <a:pt x="47988" y="17805"/>
                  </a:lnTo>
                  <a:lnTo>
                    <a:pt x="48706" y="15399"/>
                  </a:lnTo>
                  <a:lnTo>
                    <a:pt x="49293" y="12872"/>
                  </a:lnTo>
                  <a:lnTo>
                    <a:pt x="49816" y="10286"/>
                  </a:lnTo>
                  <a:lnTo>
                    <a:pt x="50207" y="7519"/>
                  </a:lnTo>
                  <a:lnTo>
                    <a:pt x="50599" y="4511"/>
                  </a:lnTo>
                  <a:lnTo>
                    <a:pt x="33624" y="2767"/>
                  </a:lnTo>
                  <a:lnTo>
                    <a:pt x="32906" y="3128"/>
                  </a:lnTo>
                  <a:lnTo>
                    <a:pt x="32384" y="3549"/>
                  </a:lnTo>
                  <a:lnTo>
                    <a:pt x="31861" y="4090"/>
                  </a:lnTo>
                  <a:lnTo>
                    <a:pt x="31404" y="4572"/>
                  </a:lnTo>
                  <a:lnTo>
                    <a:pt x="30947" y="5113"/>
                  </a:lnTo>
                  <a:lnTo>
                    <a:pt x="30425" y="5534"/>
                  </a:lnTo>
                  <a:lnTo>
                    <a:pt x="29772" y="5775"/>
                  </a:lnTo>
                  <a:lnTo>
                    <a:pt x="29054" y="5895"/>
                  </a:lnTo>
                  <a:lnTo>
                    <a:pt x="27422" y="5835"/>
                  </a:lnTo>
                  <a:lnTo>
                    <a:pt x="25855" y="5654"/>
                  </a:lnTo>
                  <a:lnTo>
                    <a:pt x="24353" y="5354"/>
                  </a:lnTo>
                  <a:lnTo>
                    <a:pt x="22982" y="4993"/>
                  </a:lnTo>
                  <a:lnTo>
                    <a:pt x="21611" y="4511"/>
                  </a:lnTo>
                  <a:lnTo>
                    <a:pt x="20305" y="4030"/>
                  </a:lnTo>
                  <a:lnTo>
                    <a:pt x="19000" y="3489"/>
                  </a:lnTo>
                  <a:lnTo>
                    <a:pt x="17759" y="2947"/>
                  </a:lnTo>
                  <a:lnTo>
                    <a:pt x="16453" y="2406"/>
                  </a:lnTo>
                  <a:lnTo>
                    <a:pt x="15213" y="1865"/>
                  </a:lnTo>
                  <a:lnTo>
                    <a:pt x="13907" y="1384"/>
                  </a:lnTo>
                  <a:lnTo>
                    <a:pt x="12536" y="902"/>
                  </a:lnTo>
                  <a:lnTo>
                    <a:pt x="11100" y="541"/>
                  </a:lnTo>
                  <a:lnTo>
                    <a:pt x="9663" y="241"/>
                  </a:lnTo>
                  <a:lnTo>
                    <a:pt x="8096" y="60"/>
                  </a:lnTo>
                  <a:lnTo>
                    <a:pt x="6399" y="0"/>
                  </a:lnTo>
                  <a:lnTo>
                    <a:pt x="5224" y="241"/>
                  </a:lnTo>
                  <a:lnTo>
                    <a:pt x="4506" y="842"/>
                  </a:lnTo>
                  <a:lnTo>
                    <a:pt x="4114" y="1744"/>
                  </a:lnTo>
                  <a:lnTo>
                    <a:pt x="3918" y="2947"/>
                  </a:lnTo>
                  <a:lnTo>
                    <a:pt x="3853" y="4271"/>
                  </a:lnTo>
                  <a:lnTo>
                    <a:pt x="3853" y="5654"/>
                  </a:lnTo>
                  <a:lnTo>
                    <a:pt x="3853" y="7038"/>
                  </a:lnTo>
                  <a:lnTo>
                    <a:pt x="3787" y="8361"/>
                  </a:lnTo>
                  <a:lnTo>
                    <a:pt x="3461" y="10105"/>
                  </a:lnTo>
                  <a:lnTo>
                    <a:pt x="3004" y="11669"/>
                  </a:lnTo>
                  <a:lnTo>
                    <a:pt x="2482" y="13173"/>
                  </a:lnTo>
                  <a:lnTo>
                    <a:pt x="1894" y="14557"/>
                  </a:lnTo>
                  <a:lnTo>
                    <a:pt x="1372" y="16000"/>
                  </a:lnTo>
                  <a:lnTo>
                    <a:pt x="849" y="17504"/>
                  </a:lnTo>
                  <a:lnTo>
                    <a:pt x="392" y="19068"/>
                  </a:lnTo>
                  <a:lnTo>
                    <a:pt x="1" y="20872"/>
                  </a:lnTo>
                  <a:lnTo>
                    <a:pt x="719" y="20632"/>
                  </a:lnTo>
                  <a:lnTo>
                    <a:pt x="1306" y="20271"/>
                  </a:lnTo>
                  <a:lnTo>
                    <a:pt x="1829" y="19970"/>
                  </a:lnTo>
                  <a:lnTo>
                    <a:pt x="2416" y="19609"/>
                  </a:lnTo>
                  <a:lnTo>
                    <a:pt x="2939" y="19248"/>
                  </a:lnTo>
                  <a:lnTo>
                    <a:pt x="3526" y="19008"/>
                  </a:lnTo>
                  <a:lnTo>
                    <a:pt x="4179" y="18827"/>
                  </a:lnTo>
                  <a:lnTo>
                    <a:pt x="4897" y="18767"/>
                  </a:lnTo>
                </a:path>
              </a:pathLst>
            </a:custGeom>
            <a:solidFill>
              <a:srgbClr val="5B99F4"/>
            </a:solidFill>
            <a:ln>
              <a:noFill/>
            </a:ln>
          </p:spPr>
          <p:txBody>
            <a:bodyPr lIns="91425" tIns="91425" rIns="91425" bIns="91425" anchor="ctr" anchorCtr="0">
              <a:spAutoFit/>
            </a:bodyPr>
            <a:lstStyle/>
            <a:p>
              <a:pPr>
                <a:spcBef>
                  <a:spcPts val="0"/>
                </a:spcBef>
                <a:buNone/>
              </a:pPr>
              <a:endParaRPr/>
            </a:p>
          </p:txBody>
        </p:sp>
        <p:sp>
          <p:nvSpPr>
            <p:cNvPr id="480" name="Shape 480"/>
            <p:cNvSpPr/>
            <p:nvPr/>
          </p:nvSpPr>
          <p:spPr>
            <a:xfrm>
              <a:off x="1517950" y="812025"/>
              <a:ext cx="680650" cy="556400"/>
            </a:xfrm>
            <a:custGeom>
              <a:avLst/>
              <a:gdLst/>
              <a:ahLst/>
              <a:cxnLst/>
              <a:rect l="0" t="0" r="0" b="0"/>
              <a:pathLst>
                <a:path w="27226" h="22256" extrusionOk="0">
                  <a:moveTo>
                    <a:pt x="4636" y="0"/>
                  </a:moveTo>
                  <a:lnTo>
                    <a:pt x="5484" y="121"/>
                  </a:lnTo>
                  <a:lnTo>
                    <a:pt x="6333" y="241"/>
                  </a:lnTo>
                  <a:lnTo>
                    <a:pt x="7117" y="301"/>
                  </a:lnTo>
                  <a:lnTo>
                    <a:pt x="7900" y="361"/>
                  </a:lnTo>
                  <a:lnTo>
                    <a:pt x="8618" y="361"/>
                  </a:lnTo>
                  <a:lnTo>
                    <a:pt x="9336" y="421"/>
                  </a:lnTo>
                  <a:lnTo>
                    <a:pt x="10055" y="421"/>
                  </a:lnTo>
                  <a:lnTo>
                    <a:pt x="10773" y="481"/>
                  </a:lnTo>
                  <a:lnTo>
                    <a:pt x="11426" y="481"/>
                  </a:lnTo>
                  <a:lnTo>
                    <a:pt x="12144" y="542"/>
                  </a:lnTo>
                  <a:lnTo>
                    <a:pt x="12862" y="602"/>
                  </a:lnTo>
                  <a:lnTo>
                    <a:pt x="13580" y="722"/>
                  </a:lnTo>
                  <a:lnTo>
                    <a:pt x="14298" y="842"/>
                  </a:lnTo>
                  <a:lnTo>
                    <a:pt x="15082" y="963"/>
                  </a:lnTo>
                  <a:lnTo>
                    <a:pt x="15865" y="1143"/>
                  </a:lnTo>
                  <a:lnTo>
                    <a:pt x="16649" y="1384"/>
                  </a:lnTo>
                  <a:lnTo>
                    <a:pt x="17106" y="1504"/>
                  </a:lnTo>
                  <a:lnTo>
                    <a:pt x="17563" y="1624"/>
                  </a:lnTo>
                  <a:lnTo>
                    <a:pt x="17889" y="1745"/>
                  </a:lnTo>
                  <a:lnTo>
                    <a:pt x="18281" y="1805"/>
                  </a:lnTo>
                  <a:lnTo>
                    <a:pt x="18607" y="1925"/>
                  </a:lnTo>
                  <a:lnTo>
                    <a:pt x="18999" y="1985"/>
                  </a:lnTo>
                  <a:lnTo>
                    <a:pt x="19391" y="2105"/>
                  </a:lnTo>
                  <a:lnTo>
                    <a:pt x="19913" y="2226"/>
                  </a:lnTo>
                  <a:lnTo>
                    <a:pt x="20958" y="2527"/>
                  </a:lnTo>
                  <a:lnTo>
                    <a:pt x="22002" y="2827"/>
                  </a:lnTo>
                  <a:lnTo>
                    <a:pt x="22916" y="3188"/>
                  </a:lnTo>
                  <a:lnTo>
                    <a:pt x="23830" y="3549"/>
                  </a:lnTo>
                  <a:lnTo>
                    <a:pt x="24679" y="4030"/>
                  </a:lnTo>
                  <a:lnTo>
                    <a:pt x="25528" y="4572"/>
                  </a:lnTo>
                  <a:lnTo>
                    <a:pt x="26377" y="5173"/>
                  </a:lnTo>
                  <a:lnTo>
                    <a:pt x="27225" y="5895"/>
                  </a:lnTo>
                  <a:lnTo>
                    <a:pt x="26703" y="6015"/>
                  </a:lnTo>
                  <a:lnTo>
                    <a:pt x="26246" y="6196"/>
                  </a:lnTo>
                  <a:lnTo>
                    <a:pt x="25724" y="6376"/>
                  </a:lnTo>
                  <a:lnTo>
                    <a:pt x="25267" y="6617"/>
                  </a:lnTo>
                  <a:lnTo>
                    <a:pt x="24810" y="6797"/>
                  </a:lnTo>
                  <a:lnTo>
                    <a:pt x="24353" y="6978"/>
                  </a:lnTo>
                  <a:lnTo>
                    <a:pt x="23830" y="7098"/>
                  </a:lnTo>
                  <a:lnTo>
                    <a:pt x="23308" y="7158"/>
                  </a:lnTo>
                  <a:lnTo>
                    <a:pt x="22459" y="7158"/>
                  </a:lnTo>
                  <a:lnTo>
                    <a:pt x="21676" y="7158"/>
                  </a:lnTo>
                  <a:lnTo>
                    <a:pt x="20958" y="7098"/>
                  </a:lnTo>
                  <a:lnTo>
                    <a:pt x="20240" y="7098"/>
                  </a:lnTo>
                  <a:lnTo>
                    <a:pt x="19521" y="7098"/>
                  </a:lnTo>
                  <a:lnTo>
                    <a:pt x="18803" y="7098"/>
                  </a:lnTo>
                  <a:lnTo>
                    <a:pt x="18150" y="7038"/>
                  </a:lnTo>
                  <a:lnTo>
                    <a:pt x="17497" y="7038"/>
                  </a:lnTo>
                  <a:lnTo>
                    <a:pt x="16845" y="7038"/>
                  </a:lnTo>
                  <a:lnTo>
                    <a:pt x="16192" y="7038"/>
                  </a:lnTo>
                  <a:lnTo>
                    <a:pt x="15539" y="7038"/>
                  </a:lnTo>
                  <a:lnTo>
                    <a:pt x="14821" y="7038"/>
                  </a:lnTo>
                  <a:lnTo>
                    <a:pt x="14102" y="7098"/>
                  </a:lnTo>
                  <a:lnTo>
                    <a:pt x="13384" y="7158"/>
                  </a:lnTo>
                  <a:lnTo>
                    <a:pt x="12601" y="7218"/>
                  </a:lnTo>
                  <a:lnTo>
                    <a:pt x="11752" y="7278"/>
                  </a:lnTo>
                  <a:lnTo>
                    <a:pt x="10969" y="8662"/>
                  </a:lnTo>
                  <a:lnTo>
                    <a:pt x="11622" y="9023"/>
                  </a:lnTo>
                  <a:lnTo>
                    <a:pt x="12274" y="9384"/>
                  </a:lnTo>
                  <a:lnTo>
                    <a:pt x="12927" y="9684"/>
                  </a:lnTo>
                  <a:lnTo>
                    <a:pt x="13515" y="9925"/>
                  </a:lnTo>
                  <a:lnTo>
                    <a:pt x="14168" y="10166"/>
                  </a:lnTo>
                  <a:lnTo>
                    <a:pt x="14821" y="10346"/>
                  </a:lnTo>
                  <a:lnTo>
                    <a:pt x="15539" y="10587"/>
                  </a:lnTo>
                  <a:lnTo>
                    <a:pt x="16257" y="10767"/>
                  </a:lnTo>
                  <a:lnTo>
                    <a:pt x="16192" y="11128"/>
                  </a:lnTo>
                  <a:lnTo>
                    <a:pt x="16061" y="11489"/>
                  </a:lnTo>
                  <a:lnTo>
                    <a:pt x="15931" y="11790"/>
                  </a:lnTo>
                  <a:lnTo>
                    <a:pt x="15865" y="12151"/>
                  </a:lnTo>
                  <a:lnTo>
                    <a:pt x="15996" y="13233"/>
                  </a:lnTo>
                  <a:lnTo>
                    <a:pt x="16453" y="14136"/>
                  </a:lnTo>
                  <a:lnTo>
                    <a:pt x="17106" y="14917"/>
                  </a:lnTo>
                  <a:lnTo>
                    <a:pt x="17824" y="15639"/>
                  </a:lnTo>
                  <a:lnTo>
                    <a:pt x="18738" y="16301"/>
                  </a:lnTo>
                  <a:lnTo>
                    <a:pt x="19587" y="17023"/>
                  </a:lnTo>
                  <a:lnTo>
                    <a:pt x="20435" y="17805"/>
                  </a:lnTo>
                  <a:lnTo>
                    <a:pt x="21154" y="18767"/>
                  </a:lnTo>
                  <a:lnTo>
                    <a:pt x="20762" y="18948"/>
                  </a:lnTo>
                  <a:lnTo>
                    <a:pt x="20435" y="19128"/>
                  </a:lnTo>
                  <a:lnTo>
                    <a:pt x="20044" y="19248"/>
                  </a:lnTo>
                  <a:lnTo>
                    <a:pt x="19717" y="19429"/>
                  </a:lnTo>
                  <a:lnTo>
                    <a:pt x="19391" y="19549"/>
                  </a:lnTo>
                  <a:lnTo>
                    <a:pt x="18999" y="19669"/>
                  </a:lnTo>
                  <a:lnTo>
                    <a:pt x="18607" y="19790"/>
                  </a:lnTo>
                  <a:lnTo>
                    <a:pt x="18150" y="19790"/>
                  </a:lnTo>
                  <a:lnTo>
                    <a:pt x="17497" y="19730"/>
                  </a:lnTo>
                  <a:lnTo>
                    <a:pt x="16910" y="19549"/>
                  </a:lnTo>
                  <a:lnTo>
                    <a:pt x="16388" y="19369"/>
                  </a:lnTo>
                  <a:lnTo>
                    <a:pt x="15865" y="19068"/>
                  </a:lnTo>
                  <a:lnTo>
                    <a:pt x="15343" y="18827"/>
                  </a:lnTo>
                  <a:lnTo>
                    <a:pt x="14821" y="18647"/>
                  </a:lnTo>
                  <a:lnTo>
                    <a:pt x="14233" y="18466"/>
                  </a:lnTo>
                  <a:lnTo>
                    <a:pt x="13580" y="18406"/>
                  </a:lnTo>
                  <a:lnTo>
                    <a:pt x="12601" y="18466"/>
                  </a:lnTo>
                  <a:lnTo>
                    <a:pt x="11687" y="18587"/>
                  </a:lnTo>
                  <a:lnTo>
                    <a:pt x="10773" y="18707"/>
                  </a:lnTo>
                  <a:lnTo>
                    <a:pt x="9924" y="18948"/>
                  </a:lnTo>
                  <a:lnTo>
                    <a:pt x="9141" y="19248"/>
                  </a:lnTo>
                  <a:lnTo>
                    <a:pt x="8357" y="19549"/>
                  </a:lnTo>
                  <a:lnTo>
                    <a:pt x="7574" y="19850"/>
                  </a:lnTo>
                  <a:lnTo>
                    <a:pt x="6790" y="20211"/>
                  </a:lnTo>
                  <a:lnTo>
                    <a:pt x="6072" y="20511"/>
                  </a:lnTo>
                  <a:lnTo>
                    <a:pt x="5289" y="20872"/>
                  </a:lnTo>
                  <a:lnTo>
                    <a:pt x="4505" y="21173"/>
                  </a:lnTo>
                  <a:lnTo>
                    <a:pt x="3656" y="21474"/>
                  </a:lnTo>
                  <a:lnTo>
                    <a:pt x="2808" y="21775"/>
                  </a:lnTo>
                  <a:lnTo>
                    <a:pt x="1959" y="22015"/>
                  </a:lnTo>
                  <a:lnTo>
                    <a:pt x="979" y="22136"/>
                  </a:lnTo>
                  <a:lnTo>
                    <a:pt x="0" y="22256"/>
                  </a:lnTo>
                  <a:lnTo>
                    <a:pt x="718" y="20572"/>
                  </a:lnTo>
                  <a:lnTo>
                    <a:pt x="1110" y="18827"/>
                  </a:lnTo>
                  <a:lnTo>
                    <a:pt x="1371" y="17143"/>
                  </a:lnTo>
                  <a:lnTo>
                    <a:pt x="1502" y="15459"/>
                  </a:lnTo>
                  <a:lnTo>
                    <a:pt x="1502" y="13714"/>
                  </a:lnTo>
                  <a:lnTo>
                    <a:pt x="1567" y="12030"/>
                  </a:lnTo>
                  <a:lnTo>
                    <a:pt x="1632" y="10346"/>
                  </a:lnTo>
                  <a:lnTo>
                    <a:pt x="1894" y="8662"/>
                  </a:lnTo>
                  <a:lnTo>
                    <a:pt x="2155" y="7579"/>
                  </a:lnTo>
                  <a:lnTo>
                    <a:pt x="2416" y="6436"/>
                  </a:lnTo>
                  <a:lnTo>
                    <a:pt x="2808" y="5414"/>
                  </a:lnTo>
                  <a:lnTo>
                    <a:pt x="3134" y="4331"/>
                  </a:lnTo>
                  <a:lnTo>
                    <a:pt x="3526" y="3248"/>
                  </a:lnTo>
                  <a:lnTo>
                    <a:pt x="3917" y="2226"/>
                  </a:lnTo>
                  <a:lnTo>
                    <a:pt x="4309" y="1083"/>
                  </a:lnTo>
                  <a:lnTo>
                    <a:pt x="4636" y="0"/>
                  </a:lnTo>
                </a:path>
              </a:pathLst>
            </a:custGeom>
            <a:solidFill>
              <a:srgbClr val="AFFF59"/>
            </a:solidFill>
            <a:ln>
              <a:noFill/>
            </a:ln>
          </p:spPr>
          <p:txBody>
            <a:bodyPr lIns="91425" tIns="91425" rIns="91425" bIns="91425" anchor="ctr" anchorCtr="0">
              <a:spAutoFit/>
            </a:bodyPr>
            <a:lstStyle/>
            <a:p>
              <a:pPr>
                <a:spcBef>
                  <a:spcPts val="0"/>
                </a:spcBef>
                <a:buNone/>
              </a:pPr>
              <a:endParaRPr/>
            </a:p>
          </p:txBody>
        </p:sp>
        <p:sp>
          <p:nvSpPr>
            <p:cNvPr id="481" name="Shape 481"/>
            <p:cNvSpPr/>
            <p:nvPr/>
          </p:nvSpPr>
          <p:spPr>
            <a:xfrm>
              <a:off x="2066375" y="872175"/>
              <a:ext cx="669225" cy="696250"/>
            </a:xfrm>
            <a:custGeom>
              <a:avLst/>
              <a:gdLst/>
              <a:ahLst/>
              <a:cxnLst/>
              <a:rect l="0" t="0" r="0" b="0"/>
              <a:pathLst>
                <a:path w="26769" h="27850" extrusionOk="0">
                  <a:moveTo>
                    <a:pt x="16257" y="361"/>
                  </a:moveTo>
                  <a:lnTo>
                    <a:pt x="15865" y="301"/>
                  </a:lnTo>
                  <a:lnTo>
                    <a:pt x="15473" y="181"/>
                  </a:lnTo>
                  <a:lnTo>
                    <a:pt x="15082" y="60"/>
                  </a:lnTo>
                  <a:lnTo>
                    <a:pt x="14690" y="0"/>
                  </a:lnTo>
                  <a:lnTo>
                    <a:pt x="13645" y="121"/>
                  </a:lnTo>
                  <a:lnTo>
                    <a:pt x="12797" y="361"/>
                  </a:lnTo>
                  <a:lnTo>
                    <a:pt x="11948" y="782"/>
                  </a:lnTo>
                  <a:lnTo>
                    <a:pt x="11230" y="1324"/>
                  </a:lnTo>
                  <a:lnTo>
                    <a:pt x="10577" y="1925"/>
                  </a:lnTo>
                  <a:lnTo>
                    <a:pt x="9989" y="2647"/>
                  </a:lnTo>
                  <a:lnTo>
                    <a:pt x="9402" y="3429"/>
                  </a:lnTo>
                  <a:lnTo>
                    <a:pt x="8879" y="4151"/>
                  </a:lnTo>
                  <a:lnTo>
                    <a:pt x="8292" y="4933"/>
                  </a:lnTo>
                  <a:lnTo>
                    <a:pt x="7704" y="5715"/>
                  </a:lnTo>
                  <a:lnTo>
                    <a:pt x="7116" y="6436"/>
                  </a:lnTo>
                  <a:lnTo>
                    <a:pt x="6464" y="7038"/>
                  </a:lnTo>
                  <a:lnTo>
                    <a:pt x="5745" y="7579"/>
                  </a:lnTo>
                  <a:lnTo>
                    <a:pt x="4897" y="8000"/>
                  </a:lnTo>
                  <a:lnTo>
                    <a:pt x="4048" y="8241"/>
                  </a:lnTo>
                  <a:lnTo>
                    <a:pt x="3003" y="8361"/>
                  </a:lnTo>
                  <a:lnTo>
                    <a:pt x="2546" y="8361"/>
                  </a:lnTo>
                  <a:lnTo>
                    <a:pt x="2155" y="8301"/>
                  </a:lnTo>
                  <a:lnTo>
                    <a:pt x="1828" y="8241"/>
                  </a:lnTo>
                  <a:lnTo>
                    <a:pt x="1436" y="8121"/>
                  </a:lnTo>
                  <a:lnTo>
                    <a:pt x="1110" y="8000"/>
                  </a:lnTo>
                  <a:lnTo>
                    <a:pt x="784" y="7880"/>
                  </a:lnTo>
                  <a:lnTo>
                    <a:pt x="392" y="7820"/>
                  </a:lnTo>
                  <a:lnTo>
                    <a:pt x="0" y="7699"/>
                  </a:lnTo>
                  <a:lnTo>
                    <a:pt x="588" y="8421"/>
                  </a:lnTo>
                  <a:lnTo>
                    <a:pt x="1175" y="9143"/>
                  </a:lnTo>
                  <a:lnTo>
                    <a:pt x="1763" y="9745"/>
                  </a:lnTo>
                  <a:lnTo>
                    <a:pt x="2416" y="10286"/>
                  </a:lnTo>
                  <a:lnTo>
                    <a:pt x="3134" y="10827"/>
                  </a:lnTo>
                  <a:lnTo>
                    <a:pt x="3917" y="11248"/>
                  </a:lnTo>
                  <a:lnTo>
                    <a:pt x="4766" y="11609"/>
                  </a:lnTo>
                  <a:lnTo>
                    <a:pt x="5680" y="11850"/>
                  </a:lnTo>
                  <a:lnTo>
                    <a:pt x="6986" y="12151"/>
                  </a:lnTo>
                  <a:lnTo>
                    <a:pt x="8292" y="12451"/>
                  </a:lnTo>
                  <a:lnTo>
                    <a:pt x="9467" y="12692"/>
                  </a:lnTo>
                  <a:lnTo>
                    <a:pt x="10707" y="12812"/>
                  </a:lnTo>
                  <a:lnTo>
                    <a:pt x="11883" y="12993"/>
                  </a:lnTo>
                  <a:lnTo>
                    <a:pt x="13123" y="13053"/>
                  </a:lnTo>
                  <a:lnTo>
                    <a:pt x="14429" y="13173"/>
                  </a:lnTo>
                  <a:lnTo>
                    <a:pt x="15865" y="13233"/>
                  </a:lnTo>
                  <a:lnTo>
                    <a:pt x="15604" y="13534"/>
                  </a:lnTo>
                  <a:lnTo>
                    <a:pt x="15278" y="13775"/>
                  </a:lnTo>
                  <a:lnTo>
                    <a:pt x="15016" y="14015"/>
                  </a:lnTo>
                  <a:lnTo>
                    <a:pt x="14755" y="14196"/>
                  </a:lnTo>
                  <a:lnTo>
                    <a:pt x="14494" y="14376"/>
                  </a:lnTo>
                  <a:lnTo>
                    <a:pt x="14233" y="14557"/>
                  </a:lnTo>
                  <a:lnTo>
                    <a:pt x="13906" y="14797"/>
                  </a:lnTo>
                  <a:lnTo>
                    <a:pt x="13580" y="14978"/>
                  </a:lnTo>
                  <a:lnTo>
                    <a:pt x="14102" y="15399"/>
                  </a:lnTo>
                  <a:lnTo>
                    <a:pt x="14625" y="15820"/>
                  </a:lnTo>
                  <a:lnTo>
                    <a:pt x="15147" y="16121"/>
                  </a:lnTo>
                  <a:lnTo>
                    <a:pt x="15669" y="16361"/>
                  </a:lnTo>
                  <a:lnTo>
                    <a:pt x="16257" y="16542"/>
                  </a:lnTo>
                  <a:lnTo>
                    <a:pt x="16844" y="16722"/>
                  </a:lnTo>
                  <a:lnTo>
                    <a:pt x="17432" y="16902"/>
                  </a:lnTo>
                  <a:lnTo>
                    <a:pt x="18085" y="17083"/>
                  </a:lnTo>
                  <a:lnTo>
                    <a:pt x="17628" y="17985"/>
                  </a:lnTo>
                  <a:lnTo>
                    <a:pt x="17106" y="18767"/>
                  </a:lnTo>
                  <a:lnTo>
                    <a:pt x="16518" y="19429"/>
                  </a:lnTo>
                  <a:lnTo>
                    <a:pt x="15800" y="19910"/>
                  </a:lnTo>
                  <a:lnTo>
                    <a:pt x="15016" y="20391"/>
                  </a:lnTo>
                  <a:lnTo>
                    <a:pt x="14168" y="20752"/>
                  </a:lnTo>
                  <a:lnTo>
                    <a:pt x="13254" y="21053"/>
                  </a:lnTo>
                  <a:lnTo>
                    <a:pt x="12340" y="21293"/>
                  </a:lnTo>
                  <a:lnTo>
                    <a:pt x="11360" y="21534"/>
                  </a:lnTo>
                  <a:lnTo>
                    <a:pt x="10381" y="21775"/>
                  </a:lnTo>
                  <a:lnTo>
                    <a:pt x="9402" y="22015"/>
                  </a:lnTo>
                  <a:lnTo>
                    <a:pt x="8357" y="22256"/>
                  </a:lnTo>
                  <a:lnTo>
                    <a:pt x="7378" y="22617"/>
                  </a:lnTo>
                  <a:lnTo>
                    <a:pt x="6398" y="22978"/>
                  </a:lnTo>
                  <a:lnTo>
                    <a:pt x="5419" y="23459"/>
                  </a:lnTo>
                  <a:lnTo>
                    <a:pt x="4505" y="24000"/>
                  </a:lnTo>
                  <a:lnTo>
                    <a:pt x="5419" y="24481"/>
                  </a:lnTo>
                  <a:lnTo>
                    <a:pt x="6268" y="24902"/>
                  </a:lnTo>
                  <a:lnTo>
                    <a:pt x="7116" y="25263"/>
                  </a:lnTo>
                  <a:lnTo>
                    <a:pt x="7965" y="25564"/>
                  </a:lnTo>
                  <a:lnTo>
                    <a:pt x="8814" y="25805"/>
                  </a:lnTo>
                  <a:lnTo>
                    <a:pt x="9663" y="26045"/>
                  </a:lnTo>
                  <a:lnTo>
                    <a:pt x="10446" y="26286"/>
                  </a:lnTo>
                  <a:lnTo>
                    <a:pt x="11295" y="26466"/>
                  </a:lnTo>
                  <a:lnTo>
                    <a:pt x="12078" y="26647"/>
                  </a:lnTo>
                  <a:lnTo>
                    <a:pt x="12927" y="26827"/>
                  </a:lnTo>
                  <a:lnTo>
                    <a:pt x="13776" y="26948"/>
                  </a:lnTo>
                  <a:lnTo>
                    <a:pt x="14690" y="27128"/>
                  </a:lnTo>
                  <a:lnTo>
                    <a:pt x="15539" y="27248"/>
                  </a:lnTo>
                  <a:lnTo>
                    <a:pt x="16518" y="27429"/>
                  </a:lnTo>
                  <a:lnTo>
                    <a:pt x="17497" y="27609"/>
                  </a:lnTo>
                  <a:lnTo>
                    <a:pt x="18477" y="27850"/>
                  </a:lnTo>
                  <a:lnTo>
                    <a:pt x="23047" y="27850"/>
                  </a:lnTo>
                  <a:lnTo>
                    <a:pt x="23177" y="24842"/>
                  </a:lnTo>
                  <a:lnTo>
                    <a:pt x="23439" y="22136"/>
                  </a:lnTo>
                  <a:lnTo>
                    <a:pt x="23896" y="19609"/>
                  </a:lnTo>
                  <a:lnTo>
                    <a:pt x="24418" y="17143"/>
                  </a:lnTo>
                  <a:lnTo>
                    <a:pt x="25006" y="14737"/>
                  </a:lnTo>
                  <a:lnTo>
                    <a:pt x="25658" y="12151"/>
                  </a:lnTo>
                  <a:lnTo>
                    <a:pt x="26246" y="9444"/>
                  </a:lnTo>
                  <a:lnTo>
                    <a:pt x="26768" y="6436"/>
                  </a:lnTo>
                  <a:lnTo>
                    <a:pt x="19260" y="6436"/>
                  </a:lnTo>
                  <a:lnTo>
                    <a:pt x="19652" y="5354"/>
                  </a:lnTo>
                  <a:lnTo>
                    <a:pt x="20044" y="4271"/>
                  </a:lnTo>
                  <a:lnTo>
                    <a:pt x="20435" y="3248"/>
                  </a:lnTo>
                  <a:lnTo>
                    <a:pt x="20762" y="2105"/>
                  </a:lnTo>
                  <a:lnTo>
                    <a:pt x="20370" y="2045"/>
                  </a:lnTo>
                  <a:lnTo>
                    <a:pt x="19978" y="1925"/>
                  </a:lnTo>
                  <a:lnTo>
                    <a:pt x="19652" y="1805"/>
                  </a:lnTo>
                  <a:lnTo>
                    <a:pt x="19260" y="1745"/>
                  </a:lnTo>
                  <a:lnTo>
                    <a:pt x="18803" y="1865"/>
                  </a:lnTo>
                  <a:lnTo>
                    <a:pt x="18477" y="2045"/>
                  </a:lnTo>
                  <a:lnTo>
                    <a:pt x="18150" y="2286"/>
                  </a:lnTo>
                  <a:lnTo>
                    <a:pt x="17758" y="2466"/>
                  </a:lnTo>
                  <a:lnTo>
                    <a:pt x="17628" y="1684"/>
                  </a:lnTo>
                  <a:lnTo>
                    <a:pt x="17432" y="1143"/>
                  </a:lnTo>
                  <a:lnTo>
                    <a:pt x="16975" y="782"/>
                  </a:lnTo>
                  <a:lnTo>
                    <a:pt x="16257" y="361"/>
                  </a:lnTo>
                </a:path>
              </a:pathLst>
            </a:custGeom>
            <a:solidFill>
              <a:srgbClr val="AFFF59"/>
            </a:solidFill>
            <a:ln>
              <a:noFill/>
            </a:ln>
          </p:spPr>
          <p:txBody>
            <a:bodyPr lIns="91425" tIns="91425" rIns="91425" bIns="91425" anchor="ctr" anchorCtr="0">
              <a:spAutoFit/>
            </a:bodyPr>
            <a:lstStyle/>
            <a:p>
              <a:pPr>
                <a:spcBef>
                  <a:spcPts val="0"/>
                </a:spcBef>
                <a:buNone/>
              </a:pPr>
              <a:endParaRPr/>
            </a:p>
          </p:txBody>
        </p:sp>
        <p:sp>
          <p:nvSpPr>
            <p:cNvPr id="482" name="Shape 482"/>
            <p:cNvSpPr/>
            <p:nvPr/>
          </p:nvSpPr>
          <p:spPr>
            <a:xfrm>
              <a:off x="2433600" y="472175"/>
              <a:ext cx="311800" cy="578975"/>
            </a:xfrm>
            <a:custGeom>
              <a:avLst/>
              <a:gdLst/>
              <a:ahLst/>
              <a:cxnLst/>
              <a:rect l="0" t="0" r="0" b="0"/>
              <a:pathLst>
                <a:path w="12472" h="23159" extrusionOk="0">
                  <a:moveTo>
                    <a:pt x="4963" y="18827"/>
                  </a:moveTo>
                  <a:lnTo>
                    <a:pt x="4898" y="18406"/>
                  </a:lnTo>
                  <a:lnTo>
                    <a:pt x="4571" y="18166"/>
                  </a:lnTo>
                  <a:lnTo>
                    <a:pt x="4245" y="17925"/>
                  </a:lnTo>
                  <a:lnTo>
                    <a:pt x="3722" y="17805"/>
                  </a:lnTo>
                  <a:lnTo>
                    <a:pt x="3265" y="17684"/>
                  </a:lnTo>
                  <a:lnTo>
                    <a:pt x="2743" y="17504"/>
                  </a:lnTo>
                  <a:lnTo>
                    <a:pt x="2286" y="17324"/>
                  </a:lnTo>
                  <a:lnTo>
                    <a:pt x="1894" y="17083"/>
                  </a:lnTo>
                  <a:lnTo>
                    <a:pt x="1046" y="16000"/>
                  </a:lnTo>
                  <a:lnTo>
                    <a:pt x="458" y="14857"/>
                  </a:lnTo>
                  <a:lnTo>
                    <a:pt x="132" y="13594"/>
                  </a:lnTo>
                  <a:lnTo>
                    <a:pt x="1" y="12211"/>
                  </a:lnTo>
                  <a:lnTo>
                    <a:pt x="66" y="10887"/>
                  </a:lnTo>
                  <a:lnTo>
                    <a:pt x="132" y="9745"/>
                  </a:lnTo>
                  <a:lnTo>
                    <a:pt x="132" y="8602"/>
                  </a:lnTo>
                  <a:lnTo>
                    <a:pt x="1" y="7339"/>
                  </a:lnTo>
                  <a:lnTo>
                    <a:pt x="719" y="7459"/>
                  </a:lnTo>
                  <a:lnTo>
                    <a:pt x="1372" y="7639"/>
                  </a:lnTo>
                  <a:lnTo>
                    <a:pt x="2025" y="7820"/>
                  </a:lnTo>
                  <a:lnTo>
                    <a:pt x="2612" y="8060"/>
                  </a:lnTo>
                  <a:lnTo>
                    <a:pt x="3200" y="8361"/>
                  </a:lnTo>
                  <a:lnTo>
                    <a:pt x="3788" y="8662"/>
                  </a:lnTo>
                  <a:lnTo>
                    <a:pt x="4375" y="9023"/>
                  </a:lnTo>
                  <a:lnTo>
                    <a:pt x="4963" y="9384"/>
                  </a:lnTo>
                  <a:lnTo>
                    <a:pt x="5028" y="7880"/>
                  </a:lnTo>
                  <a:lnTo>
                    <a:pt x="5159" y="6316"/>
                  </a:lnTo>
                  <a:lnTo>
                    <a:pt x="5355" y="4812"/>
                  </a:lnTo>
                  <a:lnTo>
                    <a:pt x="5681" y="3429"/>
                  </a:lnTo>
                  <a:lnTo>
                    <a:pt x="6203" y="2166"/>
                  </a:lnTo>
                  <a:lnTo>
                    <a:pt x="6987" y="1143"/>
                  </a:lnTo>
                  <a:lnTo>
                    <a:pt x="8031" y="421"/>
                  </a:lnTo>
                  <a:lnTo>
                    <a:pt x="9468" y="0"/>
                  </a:lnTo>
                  <a:lnTo>
                    <a:pt x="9272" y="1023"/>
                  </a:lnTo>
                  <a:lnTo>
                    <a:pt x="9011" y="1925"/>
                  </a:lnTo>
                  <a:lnTo>
                    <a:pt x="8750" y="2827"/>
                  </a:lnTo>
                  <a:lnTo>
                    <a:pt x="8684" y="3850"/>
                  </a:lnTo>
                  <a:lnTo>
                    <a:pt x="8880" y="4933"/>
                  </a:lnTo>
                  <a:lnTo>
                    <a:pt x="9272" y="5895"/>
                  </a:lnTo>
                  <a:lnTo>
                    <a:pt x="9664" y="6918"/>
                  </a:lnTo>
                  <a:lnTo>
                    <a:pt x="9859" y="8000"/>
                  </a:lnTo>
                  <a:lnTo>
                    <a:pt x="9859" y="9143"/>
                  </a:lnTo>
                  <a:lnTo>
                    <a:pt x="9794" y="10105"/>
                  </a:lnTo>
                  <a:lnTo>
                    <a:pt x="9729" y="11068"/>
                  </a:lnTo>
                  <a:lnTo>
                    <a:pt x="9729" y="12211"/>
                  </a:lnTo>
                  <a:lnTo>
                    <a:pt x="9859" y="12933"/>
                  </a:lnTo>
                  <a:lnTo>
                    <a:pt x="10186" y="13594"/>
                  </a:lnTo>
                  <a:lnTo>
                    <a:pt x="10578" y="14136"/>
                  </a:lnTo>
                  <a:lnTo>
                    <a:pt x="11100" y="14617"/>
                  </a:lnTo>
                  <a:lnTo>
                    <a:pt x="11622" y="15158"/>
                  </a:lnTo>
                  <a:lnTo>
                    <a:pt x="12014" y="15699"/>
                  </a:lnTo>
                  <a:lnTo>
                    <a:pt x="12340" y="16301"/>
                  </a:lnTo>
                  <a:lnTo>
                    <a:pt x="12471" y="17083"/>
                  </a:lnTo>
                  <a:lnTo>
                    <a:pt x="12406" y="18647"/>
                  </a:lnTo>
                  <a:lnTo>
                    <a:pt x="12145" y="20030"/>
                  </a:lnTo>
                  <a:lnTo>
                    <a:pt x="11753" y="21414"/>
                  </a:lnTo>
                  <a:lnTo>
                    <a:pt x="11361" y="22978"/>
                  </a:lnTo>
                  <a:lnTo>
                    <a:pt x="10774" y="22857"/>
                  </a:lnTo>
                  <a:lnTo>
                    <a:pt x="10186" y="22677"/>
                  </a:lnTo>
                  <a:lnTo>
                    <a:pt x="9664" y="22557"/>
                  </a:lnTo>
                  <a:lnTo>
                    <a:pt x="9141" y="22436"/>
                  </a:lnTo>
                  <a:lnTo>
                    <a:pt x="8619" y="22376"/>
                  </a:lnTo>
                  <a:lnTo>
                    <a:pt x="8031" y="22316"/>
                  </a:lnTo>
                  <a:lnTo>
                    <a:pt x="7444" y="22256"/>
                  </a:lnTo>
                  <a:lnTo>
                    <a:pt x="6791" y="22256"/>
                  </a:lnTo>
                  <a:lnTo>
                    <a:pt x="6464" y="22316"/>
                  </a:lnTo>
                  <a:lnTo>
                    <a:pt x="6138" y="22496"/>
                  </a:lnTo>
                  <a:lnTo>
                    <a:pt x="5812" y="22677"/>
                  </a:lnTo>
                  <a:lnTo>
                    <a:pt x="5485" y="22857"/>
                  </a:lnTo>
                  <a:lnTo>
                    <a:pt x="5224" y="23038"/>
                  </a:lnTo>
                  <a:lnTo>
                    <a:pt x="4963" y="23158"/>
                  </a:lnTo>
                  <a:lnTo>
                    <a:pt x="4767" y="23158"/>
                  </a:lnTo>
                  <a:lnTo>
                    <a:pt x="4571" y="22978"/>
                  </a:lnTo>
                  <a:lnTo>
                    <a:pt x="4245" y="21955"/>
                  </a:lnTo>
                  <a:lnTo>
                    <a:pt x="4441" y="20993"/>
                  </a:lnTo>
                  <a:lnTo>
                    <a:pt x="4767" y="19970"/>
                  </a:lnTo>
                  <a:lnTo>
                    <a:pt x="4963" y="18827"/>
                  </a:lnTo>
                </a:path>
              </a:pathLst>
            </a:custGeom>
            <a:solidFill>
              <a:srgbClr val="009600"/>
            </a:solidFill>
            <a:ln>
              <a:noFill/>
            </a:ln>
          </p:spPr>
          <p:txBody>
            <a:bodyPr lIns="91425" tIns="91425" rIns="91425" bIns="91425" anchor="ctr" anchorCtr="0">
              <a:spAutoFit/>
            </a:bodyPr>
            <a:lstStyle/>
            <a:p>
              <a:pPr>
                <a:spcBef>
                  <a:spcPts val="0"/>
                </a:spcBef>
                <a:buNone/>
              </a:pPr>
              <a:endParaRPr/>
            </a:p>
          </p:txBody>
        </p:sp>
        <p:sp>
          <p:nvSpPr>
            <p:cNvPr id="483" name="Shape 483"/>
            <p:cNvSpPr/>
            <p:nvPr/>
          </p:nvSpPr>
          <p:spPr>
            <a:xfrm>
              <a:off x="1622400" y="621050"/>
              <a:ext cx="811225" cy="356400"/>
            </a:xfrm>
            <a:custGeom>
              <a:avLst/>
              <a:gdLst/>
              <a:ahLst/>
              <a:cxnLst/>
              <a:rect l="0" t="0" r="0" b="0"/>
              <a:pathLst>
                <a:path w="32449" h="14256" extrusionOk="0">
                  <a:moveTo>
                    <a:pt x="32449" y="8301"/>
                  </a:moveTo>
                  <a:lnTo>
                    <a:pt x="31013" y="7820"/>
                  </a:lnTo>
                  <a:lnTo>
                    <a:pt x="29707" y="7278"/>
                  </a:lnTo>
                  <a:lnTo>
                    <a:pt x="28597" y="6617"/>
                  </a:lnTo>
                  <a:lnTo>
                    <a:pt x="27552" y="5955"/>
                  </a:lnTo>
                  <a:lnTo>
                    <a:pt x="26508" y="5173"/>
                  </a:lnTo>
                  <a:lnTo>
                    <a:pt x="25528" y="4331"/>
                  </a:lnTo>
                  <a:lnTo>
                    <a:pt x="24549" y="3429"/>
                  </a:lnTo>
                  <a:lnTo>
                    <a:pt x="23439" y="2406"/>
                  </a:lnTo>
                  <a:lnTo>
                    <a:pt x="23178" y="2105"/>
                  </a:lnTo>
                  <a:lnTo>
                    <a:pt x="22917" y="1684"/>
                  </a:lnTo>
                  <a:lnTo>
                    <a:pt x="22656" y="1323"/>
                  </a:lnTo>
                  <a:lnTo>
                    <a:pt x="22460" y="902"/>
                  </a:lnTo>
                  <a:lnTo>
                    <a:pt x="22199" y="541"/>
                  </a:lnTo>
                  <a:lnTo>
                    <a:pt x="21938" y="241"/>
                  </a:lnTo>
                  <a:lnTo>
                    <a:pt x="21611" y="60"/>
                  </a:lnTo>
                  <a:lnTo>
                    <a:pt x="21154" y="0"/>
                  </a:lnTo>
                  <a:lnTo>
                    <a:pt x="20305" y="0"/>
                  </a:lnTo>
                  <a:lnTo>
                    <a:pt x="19522" y="120"/>
                  </a:lnTo>
                  <a:lnTo>
                    <a:pt x="18738" y="241"/>
                  </a:lnTo>
                  <a:lnTo>
                    <a:pt x="18020" y="361"/>
                  </a:lnTo>
                  <a:lnTo>
                    <a:pt x="17367" y="602"/>
                  </a:lnTo>
                  <a:lnTo>
                    <a:pt x="16714" y="782"/>
                  </a:lnTo>
                  <a:lnTo>
                    <a:pt x="16062" y="1023"/>
                  </a:lnTo>
                  <a:lnTo>
                    <a:pt x="15409" y="1323"/>
                  </a:lnTo>
                  <a:lnTo>
                    <a:pt x="14756" y="1564"/>
                  </a:lnTo>
                  <a:lnTo>
                    <a:pt x="14103" y="1865"/>
                  </a:lnTo>
                  <a:lnTo>
                    <a:pt x="13450" y="2166"/>
                  </a:lnTo>
                  <a:lnTo>
                    <a:pt x="12797" y="2406"/>
                  </a:lnTo>
                  <a:lnTo>
                    <a:pt x="12079" y="2707"/>
                  </a:lnTo>
                  <a:lnTo>
                    <a:pt x="11361" y="2947"/>
                  </a:lnTo>
                  <a:lnTo>
                    <a:pt x="10577" y="3188"/>
                  </a:lnTo>
                  <a:lnTo>
                    <a:pt x="9794" y="3429"/>
                  </a:lnTo>
                  <a:lnTo>
                    <a:pt x="8553" y="3729"/>
                  </a:lnTo>
                  <a:lnTo>
                    <a:pt x="7378" y="3910"/>
                  </a:lnTo>
                  <a:lnTo>
                    <a:pt x="6268" y="4090"/>
                  </a:lnTo>
                  <a:lnTo>
                    <a:pt x="5158" y="4150"/>
                  </a:lnTo>
                  <a:lnTo>
                    <a:pt x="4049" y="4271"/>
                  </a:lnTo>
                  <a:lnTo>
                    <a:pt x="2939" y="4331"/>
                  </a:lnTo>
                  <a:lnTo>
                    <a:pt x="1698" y="4391"/>
                  </a:lnTo>
                  <a:lnTo>
                    <a:pt x="392" y="4511"/>
                  </a:lnTo>
                  <a:lnTo>
                    <a:pt x="262" y="5353"/>
                  </a:lnTo>
                  <a:lnTo>
                    <a:pt x="196" y="6135"/>
                  </a:lnTo>
                  <a:lnTo>
                    <a:pt x="66" y="6917"/>
                  </a:lnTo>
                  <a:lnTo>
                    <a:pt x="1" y="7820"/>
                  </a:lnTo>
                  <a:lnTo>
                    <a:pt x="784" y="7940"/>
                  </a:lnTo>
                  <a:lnTo>
                    <a:pt x="1502" y="8000"/>
                  </a:lnTo>
                  <a:lnTo>
                    <a:pt x="2220" y="8060"/>
                  </a:lnTo>
                  <a:lnTo>
                    <a:pt x="2939" y="8060"/>
                  </a:lnTo>
                  <a:lnTo>
                    <a:pt x="3591" y="8120"/>
                  </a:lnTo>
                  <a:lnTo>
                    <a:pt x="4244" y="8120"/>
                  </a:lnTo>
                  <a:lnTo>
                    <a:pt x="4832" y="8060"/>
                  </a:lnTo>
                  <a:lnTo>
                    <a:pt x="5485" y="8060"/>
                  </a:lnTo>
                  <a:lnTo>
                    <a:pt x="6138" y="8060"/>
                  </a:lnTo>
                  <a:lnTo>
                    <a:pt x="6725" y="8000"/>
                  </a:lnTo>
                  <a:lnTo>
                    <a:pt x="7378" y="7940"/>
                  </a:lnTo>
                  <a:lnTo>
                    <a:pt x="8031" y="7940"/>
                  </a:lnTo>
                  <a:lnTo>
                    <a:pt x="8749" y="7880"/>
                  </a:lnTo>
                  <a:lnTo>
                    <a:pt x="9467" y="7880"/>
                  </a:lnTo>
                  <a:lnTo>
                    <a:pt x="10186" y="7820"/>
                  </a:lnTo>
                  <a:lnTo>
                    <a:pt x="10969" y="7820"/>
                  </a:lnTo>
                  <a:lnTo>
                    <a:pt x="11818" y="8241"/>
                  </a:lnTo>
                  <a:lnTo>
                    <a:pt x="12601" y="8662"/>
                  </a:lnTo>
                  <a:lnTo>
                    <a:pt x="13319" y="9023"/>
                  </a:lnTo>
                  <a:lnTo>
                    <a:pt x="14103" y="9384"/>
                  </a:lnTo>
                  <a:lnTo>
                    <a:pt x="14821" y="9684"/>
                  </a:lnTo>
                  <a:lnTo>
                    <a:pt x="15539" y="10045"/>
                  </a:lnTo>
                  <a:lnTo>
                    <a:pt x="16192" y="10286"/>
                  </a:lnTo>
                  <a:lnTo>
                    <a:pt x="16910" y="10587"/>
                  </a:lnTo>
                  <a:lnTo>
                    <a:pt x="17628" y="10887"/>
                  </a:lnTo>
                  <a:lnTo>
                    <a:pt x="18347" y="11128"/>
                  </a:lnTo>
                  <a:lnTo>
                    <a:pt x="19065" y="11429"/>
                  </a:lnTo>
                  <a:lnTo>
                    <a:pt x="19783" y="11669"/>
                  </a:lnTo>
                  <a:lnTo>
                    <a:pt x="20566" y="11970"/>
                  </a:lnTo>
                  <a:lnTo>
                    <a:pt x="21350" y="12271"/>
                  </a:lnTo>
                  <a:lnTo>
                    <a:pt x="22199" y="12572"/>
                  </a:lnTo>
                  <a:lnTo>
                    <a:pt x="23047" y="12872"/>
                  </a:lnTo>
                  <a:lnTo>
                    <a:pt x="23374" y="13113"/>
                  </a:lnTo>
                  <a:lnTo>
                    <a:pt x="23570" y="13594"/>
                  </a:lnTo>
                  <a:lnTo>
                    <a:pt x="23766" y="14075"/>
                  </a:lnTo>
                  <a:lnTo>
                    <a:pt x="24157" y="14256"/>
                  </a:lnTo>
                  <a:lnTo>
                    <a:pt x="25659" y="14135"/>
                  </a:lnTo>
                  <a:lnTo>
                    <a:pt x="26965" y="13835"/>
                  </a:lnTo>
                  <a:lnTo>
                    <a:pt x="28270" y="13293"/>
                  </a:lnTo>
                  <a:lnTo>
                    <a:pt x="29380" y="12632"/>
                  </a:lnTo>
                  <a:lnTo>
                    <a:pt x="30360" y="11790"/>
                  </a:lnTo>
                  <a:lnTo>
                    <a:pt x="31208" y="10767"/>
                  </a:lnTo>
                  <a:lnTo>
                    <a:pt x="31927" y="9564"/>
                  </a:lnTo>
                  <a:lnTo>
                    <a:pt x="32449" y="8301"/>
                  </a:lnTo>
                </a:path>
              </a:pathLst>
            </a:custGeom>
            <a:solidFill>
              <a:srgbClr val="3F3F9E"/>
            </a:solidFill>
            <a:ln>
              <a:noFill/>
            </a:ln>
          </p:spPr>
          <p:txBody>
            <a:bodyPr lIns="91425" tIns="91425" rIns="91425" bIns="91425" anchor="ctr" anchorCtr="0">
              <a:spAutoFit/>
            </a:bodyPr>
            <a:lstStyle/>
            <a:p>
              <a:pPr>
                <a:spcBef>
                  <a:spcPts val="0"/>
                </a:spcBef>
                <a:buNone/>
              </a:pPr>
              <a:endParaRPr/>
            </a:p>
          </p:txBody>
        </p:sp>
        <p:sp>
          <p:nvSpPr>
            <p:cNvPr id="484" name="Shape 484"/>
            <p:cNvSpPr/>
            <p:nvPr/>
          </p:nvSpPr>
          <p:spPr>
            <a:xfrm>
              <a:off x="1517950" y="959375"/>
              <a:ext cx="1010350" cy="548900"/>
            </a:xfrm>
            <a:custGeom>
              <a:avLst/>
              <a:gdLst/>
              <a:ahLst/>
              <a:cxnLst/>
              <a:rect l="0" t="0" r="0" b="0"/>
              <a:pathLst>
                <a:path w="40414" h="21956" extrusionOk="0">
                  <a:moveTo>
                    <a:pt x="28335" y="1"/>
                  </a:moveTo>
                  <a:lnTo>
                    <a:pt x="21937" y="1384"/>
                  </a:lnTo>
                  <a:lnTo>
                    <a:pt x="15474" y="1"/>
                  </a:lnTo>
                  <a:lnTo>
                    <a:pt x="12470" y="362"/>
                  </a:lnTo>
                  <a:lnTo>
                    <a:pt x="12274" y="903"/>
                  </a:lnTo>
                  <a:lnTo>
                    <a:pt x="12013" y="1384"/>
                  </a:lnTo>
                  <a:lnTo>
                    <a:pt x="11817" y="1866"/>
                  </a:lnTo>
                  <a:lnTo>
                    <a:pt x="11752" y="2467"/>
                  </a:lnTo>
                  <a:lnTo>
                    <a:pt x="11883" y="2948"/>
                  </a:lnTo>
                  <a:lnTo>
                    <a:pt x="12144" y="3249"/>
                  </a:lnTo>
                  <a:lnTo>
                    <a:pt x="12536" y="3490"/>
                  </a:lnTo>
                  <a:lnTo>
                    <a:pt x="13058" y="3670"/>
                  </a:lnTo>
                  <a:lnTo>
                    <a:pt x="13645" y="3790"/>
                  </a:lnTo>
                  <a:lnTo>
                    <a:pt x="14168" y="3971"/>
                  </a:lnTo>
                  <a:lnTo>
                    <a:pt x="14690" y="4211"/>
                  </a:lnTo>
                  <a:lnTo>
                    <a:pt x="15147" y="4512"/>
                  </a:lnTo>
                  <a:lnTo>
                    <a:pt x="15800" y="5535"/>
                  </a:lnTo>
                  <a:lnTo>
                    <a:pt x="16192" y="6557"/>
                  </a:lnTo>
                  <a:lnTo>
                    <a:pt x="16518" y="7640"/>
                  </a:lnTo>
                  <a:lnTo>
                    <a:pt x="17040" y="8723"/>
                  </a:lnTo>
                  <a:lnTo>
                    <a:pt x="17563" y="9384"/>
                  </a:lnTo>
                  <a:lnTo>
                    <a:pt x="18085" y="9986"/>
                  </a:lnTo>
                  <a:lnTo>
                    <a:pt x="18607" y="10467"/>
                  </a:lnTo>
                  <a:lnTo>
                    <a:pt x="19195" y="10888"/>
                  </a:lnTo>
                  <a:lnTo>
                    <a:pt x="19783" y="11309"/>
                  </a:lnTo>
                  <a:lnTo>
                    <a:pt x="20435" y="11670"/>
                  </a:lnTo>
                  <a:lnTo>
                    <a:pt x="21154" y="12091"/>
                  </a:lnTo>
                  <a:lnTo>
                    <a:pt x="21937" y="12512"/>
                  </a:lnTo>
                  <a:lnTo>
                    <a:pt x="21545" y="12993"/>
                  </a:lnTo>
                  <a:lnTo>
                    <a:pt x="21154" y="13354"/>
                  </a:lnTo>
                  <a:lnTo>
                    <a:pt x="20827" y="13655"/>
                  </a:lnTo>
                  <a:lnTo>
                    <a:pt x="20501" y="13896"/>
                  </a:lnTo>
                  <a:lnTo>
                    <a:pt x="20109" y="14076"/>
                  </a:lnTo>
                  <a:lnTo>
                    <a:pt x="19717" y="14196"/>
                  </a:lnTo>
                  <a:lnTo>
                    <a:pt x="19195" y="14257"/>
                  </a:lnTo>
                  <a:lnTo>
                    <a:pt x="18542" y="14257"/>
                  </a:lnTo>
                  <a:lnTo>
                    <a:pt x="17497" y="14196"/>
                  </a:lnTo>
                  <a:lnTo>
                    <a:pt x="16583" y="13956"/>
                  </a:lnTo>
                  <a:lnTo>
                    <a:pt x="15669" y="13715"/>
                  </a:lnTo>
                  <a:lnTo>
                    <a:pt x="14886" y="13354"/>
                  </a:lnTo>
                  <a:lnTo>
                    <a:pt x="14037" y="13054"/>
                  </a:lnTo>
                  <a:lnTo>
                    <a:pt x="13123" y="12813"/>
                  </a:lnTo>
                  <a:lnTo>
                    <a:pt x="12209" y="12572"/>
                  </a:lnTo>
                  <a:lnTo>
                    <a:pt x="11164" y="12512"/>
                  </a:lnTo>
                  <a:lnTo>
                    <a:pt x="10250" y="12512"/>
                  </a:lnTo>
                  <a:lnTo>
                    <a:pt x="9336" y="12572"/>
                  </a:lnTo>
                  <a:lnTo>
                    <a:pt x="8422" y="12633"/>
                  </a:lnTo>
                  <a:lnTo>
                    <a:pt x="7574" y="12753"/>
                  </a:lnTo>
                  <a:lnTo>
                    <a:pt x="6660" y="12873"/>
                  </a:lnTo>
                  <a:lnTo>
                    <a:pt x="5811" y="13054"/>
                  </a:lnTo>
                  <a:lnTo>
                    <a:pt x="5027" y="13234"/>
                  </a:lnTo>
                  <a:lnTo>
                    <a:pt x="4244" y="13535"/>
                  </a:lnTo>
                  <a:lnTo>
                    <a:pt x="3460" y="13836"/>
                  </a:lnTo>
                  <a:lnTo>
                    <a:pt x="2808" y="14196"/>
                  </a:lnTo>
                  <a:lnTo>
                    <a:pt x="2155" y="14617"/>
                  </a:lnTo>
                  <a:lnTo>
                    <a:pt x="1567" y="15099"/>
                  </a:lnTo>
                  <a:lnTo>
                    <a:pt x="1045" y="15700"/>
                  </a:lnTo>
                  <a:lnTo>
                    <a:pt x="588" y="16302"/>
                  </a:lnTo>
                  <a:lnTo>
                    <a:pt x="261" y="16963"/>
                  </a:lnTo>
                  <a:lnTo>
                    <a:pt x="0" y="17745"/>
                  </a:lnTo>
                  <a:lnTo>
                    <a:pt x="23439" y="21956"/>
                  </a:lnTo>
                  <a:lnTo>
                    <a:pt x="24744" y="21715"/>
                  </a:lnTo>
                  <a:lnTo>
                    <a:pt x="25985" y="21294"/>
                  </a:lnTo>
                  <a:lnTo>
                    <a:pt x="27030" y="20873"/>
                  </a:lnTo>
                  <a:lnTo>
                    <a:pt x="28009" y="20332"/>
                  </a:lnTo>
                  <a:lnTo>
                    <a:pt x="28988" y="19730"/>
                  </a:lnTo>
                  <a:lnTo>
                    <a:pt x="29968" y="19069"/>
                  </a:lnTo>
                  <a:lnTo>
                    <a:pt x="31012" y="18407"/>
                  </a:lnTo>
                  <a:lnTo>
                    <a:pt x="32122" y="17745"/>
                  </a:lnTo>
                  <a:lnTo>
                    <a:pt x="33232" y="17204"/>
                  </a:lnTo>
                  <a:lnTo>
                    <a:pt x="34342" y="16843"/>
                  </a:lnTo>
                  <a:lnTo>
                    <a:pt x="35386" y="16602"/>
                  </a:lnTo>
                  <a:lnTo>
                    <a:pt x="36496" y="16362"/>
                  </a:lnTo>
                  <a:lnTo>
                    <a:pt x="37476" y="16181"/>
                  </a:lnTo>
                  <a:lnTo>
                    <a:pt x="38520" y="15820"/>
                  </a:lnTo>
                  <a:lnTo>
                    <a:pt x="39500" y="15339"/>
                  </a:lnTo>
                  <a:lnTo>
                    <a:pt x="40414" y="14617"/>
                  </a:lnTo>
                  <a:lnTo>
                    <a:pt x="39826" y="14016"/>
                  </a:lnTo>
                  <a:lnTo>
                    <a:pt x="39173" y="13414"/>
                  </a:lnTo>
                  <a:lnTo>
                    <a:pt x="38520" y="12873"/>
                  </a:lnTo>
                  <a:lnTo>
                    <a:pt x="37867" y="12392"/>
                  </a:lnTo>
                  <a:lnTo>
                    <a:pt x="37345" y="11851"/>
                  </a:lnTo>
                  <a:lnTo>
                    <a:pt x="36953" y="11249"/>
                  </a:lnTo>
                  <a:lnTo>
                    <a:pt x="36692" y="10527"/>
                  </a:lnTo>
                  <a:lnTo>
                    <a:pt x="36627" y="9745"/>
                  </a:lnTo>
                  <a:lnTo>
                    <a:pt x="35517" y="9625"/>
                  </a:lnTo>
                  <a:lnTo>
                    <a:pt x="34472" y="9505"/>
                  </a:lnTo>
                  <a:lnTo>
                    <a:pt x="33493" y="9384"/>
                  </a:lnTo>
                  <a:lnTo>
                    <a:pt x="32644" y="9144"/>
                  </a:lnTo>
                  <a:lnTo>
                    <a:pt x="31796" y="8963"/>
                  </a:lnTo>
                  <a:lnTo>
                    <a:pt x="31077" y="8723"/>
                  </a:lnTo>
                  <a:lnTo>
                    <a:pt x="30294" y="8422"/>
                  </a:lnTo>
                  <a:lnTo>
                    <a:pt x="29576" y="8121"/>
                  </a:lnTo>
                  <a:lnTo>
                    <a:pt x="28858" y="7820"/>
                  </a:lnTo>
                  <a:lnTo>
                    <a:pt x="28139" y="7460"/>
                  </a:lnTo>
                  <a:lnTo>
                    <a:pt x="27421" y="7039"/>
                  </a:lnTo>
                  <a:lnTo>
                    <a:pt x="26703" y="6678"/>
                  </a:lnTo>
                  <a:lnTo>
                    <a:pt x="25854" y="6257"/>
                  </a:lnTo>
                  <a:lnTo>
                    <a:pt x="25006" y="5836"/>
                  </a:lnTo>
                  <a:lnTo>
                    <a:pt x="24092" y="5354"/>
                  </a:lnTo>
                  <a:lnTo>
                    <a:pt x="23047" y="4873"/>
                  </a:lnTo>
                  <a:lnTo>
                    <a:pt x="24222" y="4693"/>
                  </a:lnTo>
                  <a:lnTo>
                    <a:pt x="25332" y="4211"/>
                  </a:lnTo>
                  <a:lnTo>
                    <a:pt x="26442" y="3610"/>
                  </a:lnTo>
                  <a:lnTo>
                    <a:pt x="27356" y="2888"/>
                  </a:lnTo>
                  <a:lnTo>
                    <a:pt x="28139" y="2106"/>
                  </a:lnTo>
                  <a:lnTo>
                    <a:pt x="28596" y="1324"/>
                  </a:lnTo>
                  <a:lnTo>
                    <a:pt x="28662" y="602"/>
                  </a:lnTo>
                  <a:lnTo>
                    <a:pt x="28335" y="1"/>
                  </a:lnTo>
                </a:path>
              </a:pathLst>
            </a:custGeom>
            <a:solidFill>
              <a:srgbClr val="9E8200"/>
            </a:solidFill>
            <a:ln>
              <a:noFill/>
            </a:ln>
          </p:spPr>
          <p:txBody>
            <a:bodyPr lIns="91425" tIns="91425" rIns="91425" bIns="91425" anchor="ctr" anchorCtr="0">
              <a:spAutoFit/>
            </a:bodyPr>
            <a:lstStyle/>
            <a:p>
              <a:pPr>
                <a:spcBef>
                  <a:spcPts val="0"/>
                </a:spcBef>
                <a:buNone/>
              </a:pPr>
              <a:endParaRPr/>
            </a:p>
          </p:txBody>
        </p:sp>
        <p:sp>
          <p:nvSpPr>
            <p:cNvPr id="485" name="Shape 485"/>
            <p:cNvSpPr/>
            <p:nvPr/>
          </p:nvSpPr>
          <p:spPr>
            <a:xfrm>
              <a:off x="2131650" y="263150"/>
              <a:ext cx="284025" cy="148900"/>
            </a:xfrm>
            <a:custGeom>
              <a:avLst/>
              <a:gdLst/>
              <a:ahLst/>
              <a:cxnLst/>
              <a:rect l="0" t="0" r="0" b="0"/>
              <a:pathLst>
                <a:path w="11361" h="5956" extrusionOk="0">
                  <a:moveTo>
                    <a:pt x="1" y="4211"/>
                  </a:moveTo>
                  <a:lnTo>
                    <a:pt x="196" y="3008"/>
                  </a:lnTo>
                  <a:lnTo>
                    <a:pt x="458" y="1985"/>
                  </a:lnTo>
                  <a:lnTo>
                    <a:pt x="915" y="1023"/>
                  </a:lnTo>
                  <a:lnTo>
                    <a:pt x="1502" y="0"/>
                  </a:lnTo>
                  <a:lnTo>
                    <a:pt x="3004" y="421"/>
                  </a:lnTo>
                  <a:lnTo>
                    <a:pt x="4636" y="722"/>
                  </a:lnTo>
                  <a:lnTo>
                    <a:pt x="6268" y="903"/>
                  </a:lnTo>
                  <a:lnTo>
                    <a:pt x="7835" y="1203"/>
                  </a:lnTo>
                  <a:lnTo>
                    <a:pt x="9272" y="1564"/>
                  </a:lnTo>
                  <a:lnTo>
                    <a:pt x="10381" y="2106"/>
                  </a:lnTo>
                  <a:lnTo>
                    <a:pt x="11100" y="3008"/>
                  </a:lnTo>
                  <a:lnTo>
                    <a:pt x="11361" y="4211"/>
                  </a:lnTo>
                  <a:lnTo>
                    <a:pt x="11295" y="4632"/>
                  </a:lnTo>
                  <a:lnTo>
                    <a:pt x="11100" y="4993"/>
                  </a:lnTo>
                  <a:lnTo>
                    <a:pt x="10838" y="5294"/>
                  </a:lnTo>
                  <a:lnTo>
                    <a:pt x="10512" y="5534"/>
                  </a:lnTo>
                  <a:lnTo>
                    <a:pt x="10055" y="5715"/>
                  </a:lnTo>
                  <a:lnTo>
                    <a:pt x="9598" y="5835"/>
                  </a:lnTo>
                  <a:lnTo>
                    <a:pt x="9141" y="5955"/>
                  </a:lnTo>
                  <a:lnTo>
                    <a:pt x="8684" y="5955"/>
                  </a:lnTo>
                  <a:lnTo>
                    <a:pt x="7443" y="5895"/>
                  </a:lnTo>
                  <a:lnTo>
                    <a:pt x="6334" y="5715"/>
                  </a:lnTo>
                  <a:lnTo>
                    <a:pt x="5354" y="5534"/>
                  </a:lnTo>
                  <a:lnTo>
                    <a:pt x="4375" y="5233"/>
                  </a:lnTo>
                  <a:lnTo>
                    <a:pt x="3396" y="4933"/>
                  </a:lnTo>
                  <a:lnTo>
                    <a:pt x="2351" y="4632"/>
                  </a:lnTo>
                  <a:lnTo>
                    <a:pt x="1241" y="4391"/>
                  </a:lnTo>
                  <a:lnTo>
                    <a:pt x="1" y="4211"/>
                  </a:lnTo>
                </a:path>
              </a:pathLst>
            </a:custGeom>
            <a:solidFill>
              <a:srgbClr val="7C2B00"/>
            </a:solidFill>
            <a:ln>
              <a:noFill/>
            </a:ln>
          </p:spPr>
          <p:txBody>
            <a:bodyPr lIns="91425" tIns="91425" rIns="91425" bIns="91425" anchor="ctr" anchorCtr="0">
              <a:spAutoFit/>
            </a:bodyPr>
            <a:lstStyle/>
            <a:p>
              <a:pPr>
                <a:spcBef>
                  <a:spcPts val="0"/>
                </a:spcBef>
                <a:buNone/>
              </a:pPr>
              <a:endParaRPr/>
            </a:p>
          </p:txBody>
        </p:sp>
        <p:sp>
          <p:nvSpPr>
            <p:cNvPr id="486" name="Shape 486"/>
            <p:cNvSpPr/>
            <p:nvPr/>
          </p:nvSpPr>
          <p:spPr>
            <a:xfrm>
              <a:off x="481500" y="13525"/>
              <a:ext cx="301975" cy="219575"/>
            </a:xfrm>
            <a:custGeom>
              <a:avLst/>
              <a:gdLst/>
              <a:ahLst/>
              <a:cxnLst/>
              <a:rect l="0" t="0" r="0" b="0"/>
              <a:pathLst>
                <a:path w="12079" h="8783" extrusionOk="0">
                  <a:moveTo>
                    <a:pt x="12078" y="3970"/>
                  </a:moveTo>
                  <a:lnTo>
                    <a:pt x="12013" y="5294"/>
                  </a:lnTo>
                  <a:lnTo>
                    <a:pt x="12078" y="6617"/>
                  </a:lnTo>
                  <a:lnTo>
                    <a:pt x="11948" y="7760"/>
                  </a:lnTo>
                  <a:lnTo>
                    <a:pt x="11230" y="8782"/>
                  </a:lnTo>
                  <a:lnTo>
                    <a:pt x="10250" y="8782"/>
                  </a:lnTo>
                  <a:lnTo>
                    <a:pt x="10120" y="7820"/>
                  </a:lnTo>
                  <a:lnTo>
                    <a:pt x="10120" y="6797"/>
                  </a:lnTo>
                  <a:lnTo>
                    <a:pt x="10054" y="5835"/>
                  </a:lnTo>
                  <a:lnTo>
                    <a:pt x="9989" y="4812"/>
                  </a:lnTo>
                  <a:lnTo>
                    <a:pt x="9728" y="3910"/>
                  </a:lnTo>
                  <a:lnTo>
                    <a:pt x="9402" y="3068"/>
                  </a:lnTo>
                  <a:lnTo>
                    <a:pt x="8749" y="2286"/>
                  </a:lnTo>
                  <a:lnTo>
                    <a:pt x="7900" y="1685"/>
                  </a:lnTo>
                  <a:lnTo>
                    <a:pt x="5745" y="2346"/>
                  </a:lnTo>
                  <a:lnTo>
                    <a:pt x="5745" y="1865"/>
                  </a:lnTo>
                  <a:lnTo>
                    <a:pt x="4962" y="1865"/>
                  </a:lnTo>
                  <a:lnTo>
                    <a:pt x="4374" y="2406"/>
                  </a:lnTo>
                  <a:lnTo>
                    <a:pt x="3787" y="2948"/>
                  </a:lnTo>
                  <a:lnTo>
                    <a:pt x="3199" y="3549"/>
                  </a:lnTo>
                  <a:lnTo>
                    <a:pt x="2612" y="4091"/>
                  </a:lnTo>
                  <a:lnTo>
                    <a:pt x="2089" y="4752"/>
                  </a:lnTo>
                  <a:lnTo>
                    <a:pt x="1698" y="5354"/>
                  </a:lnTo>
                  <a:lnTo>
                    <a:pt x="1371" y="6015"/>
                  </a:lnTo>
                  <a:lnTo>
                    <a:pt x="1110" y="6737"/>
                  </a:lnTo>
                  <a:lnTo>
                    <a:pt x="849" y="6857"/>
                  </a:lnTo>
                  <a:lnTo>
                    <a:pt x="588" y="6918"/>
                  </a:lnTo>
                  <a:lnTo>
                    <a:pt x="261" y="6918"/>
                  </a:lnTo>
                  <a:lnTo>
                    <a:pt x="0" y="6918"/>
                  </a:lnTo>
                  <a:lnTo>
                    <a:pt x="65" y="6015"/>
                  </a:lnTo>
                  <a:lnTo>
                    <a:pt x="392" y="5113"/>
                  </a:lnTo>
                  <a:lnTo>
                    <a:pt x="784" y="4271"/>
                  </a:lnTo>
                  <a:lnTo>
                    <a:pt x="1371" y="3489"/>
                  </a:lnTo>
                  <a:lnTo>
                    <a:pt x="2024" y="2707"/>
                  </a:lnTo>
                  <a:lnTo>
                    <a:pt x="2807" y="2045"/>
                  </a:lnTo>
                  <a:lnTo>
                    <a:pt x="3591" y="1384"/>
                  </a:lnTo>
                  <a:lnTo>
                    <a:pt x="4440" y="782"/>
                  </a:lnTo>
                  <a:lnTo>
                    <a:pt x="5027" y="542"/>
                  </a:lnTo>
                  <a:lnTo>
                    <a:pt x="5615" y="301"/>
                  </a:lnTo>
                  <a:lnTo>
                    <a:pt x="6202" y="121"/>
                  </a:lnTo>
                  <a:lnTo>
                    <a:pt x="6855" y="0"/>
                  </a:lnTo>
                  <a:lnTo>
                    <a:pt x="7443" y="0"/>
                  </a:lnTo>
                  <a:lnTo>
                    <a:pt x="8031" y="61"/>
                  </a:lnTo>
                  <a:lnTo>
                    <a:pt x="8618" y="241"/>
                  </a:lnTo>
                  <a:lnTo>
                    <a:pt x="9206" y="602"/>
                  </a:lnTo>
                  <a:lnTo>
                    <a:pt x="9728" y="903"/>
                  </a:lnTo>
                  <a:lnTo>
                    <a:pt x="10250" y="1203"/>
                  </a:lnTo>
                  <a:lnTo>
                    <a:pt x="10642" y="1624"/>
                  </a:lnTo>
                  <a:lnTo>
                    <a:pt x="10969" y="2045"/>
                  </a:lnTo>
                  <a:lnTo>
                    <a:pt x="11295" y="2527"/>
                  </a:lnTo>
                  <a:lnTo>
                    <a:pt x="11556" y="3008"/>
                  </a:lnTo>
                  <a:lnTo>
                    <a:pt x="11817" y="3489"/>
                  </a:lnTo>
                  <a:lnTo>
                    <a:pt x="12078" y="3970"/>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87" name="Shape 487"/>
            <p:cNvSpPr/>
            <p:nvPr/>
          </p:nvSpPr>
          <p:spPr>
            <a:xfrm>
              <a:off x="1421650" y="13525"/>
              <a:ext cx="1488600" cy="2818075"/>
            </a:xfrm>
            <a:custGeom>
              <a:avLst/>
              <a:gdLst/>
              <a:ahLst/>
              <a:cxnLst/>
              <a:rect l="0" t="0" r="0" b="0"/>
              <a:pathLst>
                <a:path w="59544" h="112723" extrusionOk="0">
                  <a:moveTo>
                    <a:pt x="46290" y="1685"/>
                  </a:moveTo>
                  <a:lnTo>
                    <a:pt x="46747" y="2166"/>
                  </a:lnTo>
                  <a:lnTo>
                    <a:pt x="46551" y="3549"/>
                  </a:lnTo>
                  <a:lnTo>
                    <a:pt x="46224" y="4993"/>
                  </a:lnTo>
                  <a:lnTo>
                    <a:pt x="45898" y="6376"/>
                  </a:lnTo>
                  <a:lnTo>
                    <a:pt x="45571" y="7760"/>
                  </a:lnTo>
                  <a:lnTo>
                    <a:pt x="45180" y="9083"/>
                  </a:lnTo>
                  <a:lnTo>
                    <a:pt x="44788" y="10467"/>
                  </a:lnTo>
                  <a:lnTo>
                    <a:pt x="44331" y="11790"/>
                  </a:lnTo>
                  <a:lnTo>
                    <a:pt x="43939" y="13173"/>
                  </a:lnTo>
                  <a:lnTo>
                    <a:pt x="43613" y="11730"/>
                  </a:lnTo>
                  <a:lnTo>
                    <a:pt x="43678" y="10226"/>
                  </a:lnTo>
                  <a:lnTo>
                    <a:pt x="44070" y="8662"/>
                  </a:lnTo>
                  <a:lnTo>
                    <a:pt x="44396" y="7038"/>
                  </a:lnTo>
                  <a:lnTo>
                    <a:pt x="44657" y="6015"/>
                  </a:lnTo>
                  <a:lnTo>
                    <a:pt x="44984" y="4933"/>
                  </a:lnTo>
                  <a:lnTo>
                    <a:pt x="45180" y="3850"/>
                  </a:lnTo>
                  <a:lnTo>
                    <a:pt x="45114" y="2767"/>
                  </a:lnTo>
                  <a:lnTo>
                    <a:pt x="44462" y="3489"/>
                  </a:lnTo>
                  <a:lnTo>
                    <a:pt x="44005" y="4271"/>
                  </a:lnTo>
                  <a:lnTo>
                    <a:pt x="43678" y="5113"/>
                  </a:lnTo>
                  <a:lnTo>
                    <a:pt x="43417" y="6015"/>
                  </a:lnTo>
                  <a:lnTo>
                    <a:pt x="43156" y="6918"/>
                  </a:lnTo>
                  <a:lnTo>
                    <a:pt x="42960" y="7820"/>
                  </a:lnTo>
                  <a:lnTo>
                    <a:pt x="42764" y="8722"/>
                  </a:lnTo>
                  <a:lnTo>
                    <a:pt x="42503" y="9624"/>
                  </a:lnTo>
                  <a:lnTo>
                    <a:pt x="42503" y="9564"/>
                  </a:lnTo>
                  <a:lnTo>
                    <a:pt x="42438" y="9444"/>
                  </a:lnTo>
                  <a:lnTo>
                    <a:pt x="42372" y="9384"/>
                  </a:lnTo>
                  <a:lnTo>
                    <a:pt x="42307" y="9324"/>
                  </a:lnTo>
                  <a:lnTo>
                    <a:pt x="42242" y="9324"/>
                  </a:lnTo>
                  <a:lnTo>
                    <a:pt x="42111" y="9384"/>
                  </a:lnTo>
                  <a:lnTo>
                    <a:pt x="42046" y="9444"/>
                  </a:lnTo>
                  <a:lnTo>
                    <a:pt x="41915" y="9504"/>
                  </a:lnTo>
                  <a:lnTo>
                    <a:pt x="42046" y="7700"/>
                  </a:lnTo>
                  <a:lnTo>
                    <a:pt x="42307" y="5654"/>
                  </a:lnTo>
                  <a:lnTo>
                    <a:pt x="42764" y="3549"/>
                  </a:lnTo>
                  <a:lnTo>
                    <a:pt x="43286" y="1564"/>
                  </a:lnTo>
                  <a:lnTo>
                    <a:pt x="42895" y="1504"/>
                  </a:lnTo>
                  <a:lnTo>
                    <a:pt x="42503" y="1504"/>
                  </a:lnTo>
                  <a:lnTo>
                    <a:pt x="42111" y="1624"/>
                  </a:lnTo>
                  <a:lnTo>
                    <a:pt x="41719" y="1685"/>
                  </a:lnTo>
                  <a:lnTo>
                    <a:pt x="41328" y="1805"/>
                  </a:lnTo>
                  <a:lnTo>
                    <a:pt x="40936" y="1985"/>
                  </a:lnTo>
                  <a:lnTo>
                    <a:pt x="40544" y="2106"/>
                  </a:lnTo>
                  <a:lnTo>
                    <a:pt x="40153" y="2166"/>
                  </a:lnTo>
                  <a:lnTo>
                    <a:pt x="39761" y="4391"/>
                  </a:lnTo>
                  <a:lnTo>
                    <a:pt x="39238" y="6617"/>
                  </a:lnTo>
                  <a:lnTo>
                    <a:pt x="38716" y="8842"/>
                  </a:lnTo>
                  <a:lnTo>
                    <a:pt x="38324" y="10888"/>
                  </a:lnTo>
                  <a:lnTo>
                    <a:pt x="38847" y="11068"/>
                  </a:lnTo>
                  <a:lnTo>
                    <a:pt x="39434" y="11128"/>
                  </a:lnTo>
                  <a:lnTo>
                    <a:pt x="40022" y="11188"/>
                  </a:lnTo>
                  <a:lnTo>
                    <a:pt x="40610" y="11248"/>
                  </a:lnTo>
                  <a:lnTo>
                    <a:pt x="41132" y="11429"/>
                  </a:lnTo>
                  <a:lnTo>
                    <a:pt x="41589" y="11670"/>
                  </a:lnTo>
                  <a:lnTo>
                    <a:pt x="41850" y="12091"/>
                  </a:lnTo>
                  <a:lnTo>
                    <a:pt x="41915" y="12692"/>
                  </a:lnTo>
                  <a:lnTo>
                    <a:pt x="41785" y="13775"/>
                  </a:lnTo>
                  <a:lnTo>
                    <a:pt x="42633" y="13775"/>
                  </a:lnTo>
                  <a:lnTo>
                    <a:pt x="43482" y="13775"/>
                  </a:lnTo>
                  <a:lnTo>
                    <a:pt x="44331" y="13835"/>
                  </a:lnTo>
                  <a:lnTo>
                    <a:pt x="45114" y="13955"/>
                  </a:lnTo>
                  <a:lnTo>
                    <a:pt x="45963" y="14076"/>
                  </a:lnTo>
                  <a:lnTo>
                    <a:pt x="46747" y="14196"/>
                  </a:lnTo>
                  <a:lnTo>
                    <a:pt x="47595" y="14316"/>
                  </a:lnTo>
                  <a:lnTo>
                    <a:pt x="48379" y="14436"/>
                  </a:lnTo>
                  <a:lnTo>
                    <a:pt x="49162" y="14557"/>
                  </a:lnTo>
                  <a:lnTo>
                    <a:pt x="50011" y="14677"/>
                  </a:lnTo>
                  <a:lnTo>
                    <a:pt x="50795" y="14737"/>
                  </a:lnTo>
                  <a:lnTo>
                    <a:pt x="51578" y="14797"/>
                  </a:lnTo>
                  <a:lnTo>
                    <a:pt x="52427" y="14797"/>
                  </a:lnTo>
                  <a:lnTo>
                    <a:pt x="53210" y="14797"/>
                  </a:lnTo>
                  <a:lnTo>
                    <a:pt x="54059" y="14677"/>
                  </a:lnTo>
                  <a:lnTo>
                    <a:pt x="54908" y="14557"/>
                  </a:lnTo>
                  <a:lnTo>
                    <a:pt x="55495" y="14557"/>
                  </a:lnTo>
                  <a:lnTo>
                    <a:pt x="56148" y="14557"/>
                  </a:lnTo>
                  <a:lnTo>
                    <a:pt x="56801" y="14617"/>
                  </a:lnTo>
                  <a:lnTo>
                    <a:pt x="57519" y="14737"/>
                  </a:lnTo>
                  <a:lnTo>
                    <a:pt x="58107" y="14918"/>
                  </a:lnTo>
                  <a:lnTo>
                    <a:pt x="58694" y="15158"/>
                  </a:lnTo>
                  <a:lnTo>
                    <a:pt x="59151" y="15519"/>
                  </a:lnTo>
                  <a:lnTo>
                    <a:pt x="59543" y="16061"/>
                  </a:lnTo>
                  <a:lnTo>
                    <a:pt x="58564" y="20211"/>
                  </a:lnTo>
                  <a:lnTo>
                    <a:pt x="57584" y="24361"/>
                  </a:lnTo>
                  <a:lnTo>
                    <a:pt x="56540" y="28512"/>
                  </a:lnTo>
                  <a:lnTo>
                    <a:pt x="55561" y="32662"/>
                  </a:lnTo>
                  <a:lnTo>
                    <a:pt x="54516" y="36873"/>
                  </a:lnTo>
                  <a:lnTo>
                    <a:pt x="53602" y="41083"/>
                  </a:lnTo>
                  <a:lnTo>
                    <a:pt x="52818" y="45354"/>
                  </a:lnTo>
                  <a:lnTo>
                    <a:pt x="52100" y="49624"/>
                  </a:lnTo>
                  <a:lnTo>
                    <a:pt x="51839" y="51248"/>
                  </a:lnTo>
                  <a:lnTo>
                    <a:pt x="51578" y="52873"/>
                  </a:lnTo>
                  <a:lnTo>
                    <a:pt x="51252" y="54436"/>
                  </a:lnTo>
                  <a:lnTo>
                    <a:pt x="50990" y="56000"/>
                  </a:lnTo>
                  <a:lnTo>
                    <a:pt x="50664" y="57624"/>
                  </a:lnTo>
                  <a:lnTo>
                    <a:pt x="50403" y="59188"/>
                  </a:lnTo>
                  <a:lnTo>
                    <a:pt x="50142" y="60812"/>
                  </a:lnTo>
                  <a:lnTo>
                    <a:pt x="49946" y="62436"/>
                  </a:lnTo>
                  <a:lnTo>
                    <a:pt x="49685" y="62737"/>
                  </a:lnTo>
                  <a:lnTo>
                    <a:pt x="49293" y="62857"/>
                  </a:lnTo>
                  <a:lnTo>
                    <a:pt x="48901" y="62918"/>
                  </a:lnTo>
                  <a:lnTo>
                    <a:pt x="48509" y="62978"/>
                  </a:lnTo>
                  <a:lnTo>
                    <a:pt x="48183" y="63038"/>
                  </a:lnTo>
                  <a:lnTo>
                    <a:pt x="47857" y="63158"/>
                  </a:lnTo>
                  <a:lnTo>
                    <a:pt x="47726" y="63459"/>
                  </a:lnTo>
                  <a:lnTo>
                    <a:pt x="47726" y="63880"/>
                  </a:lnTo>
                  <a:lnTo>
                    <a:pt x="48183" y="68391"/>
                  </a:lnTo>
                  <a:lnTo>
                    <a:pt x="48509" y="72963"/>
                  </a:lnTo>
                  <a:lnTo>
                    <a:pt x="48836" y="77594"/>
                  </a:lnTo>
                  <a:lnTo>
                    <a:pt x="49097" y="82286"/>
                  </a:lnTo>
                  <a:lnTo>
                    <a:pt x="49358" y="86918"/>
                  </a:lnTo>
                  <a:lnTo>
                    <a:pt x="49619" y="91609"/>
                  </a:lnTo>
                  <a:lnTo>
                    <a:pt x="49946" y="96241"/>
                  </a:lnTo>
                  <a:lnTo>
                    <a:pt x="50403" y="100812"/>
                  </a:lnTo>
                  <a:lnTo>
                    <a:pt x="50011" y="101173"/>
                  </a:lnTo>
                  <a:lnTo>
                    <a:pt x="49619" y="101294"/>
                  </a:lnTo>
                  <a:lnTo>
                    <a:pt x="49097" y="101294"/>
                  </a:lnTo>
                  <a:lnTo>
                    <a:pt x="48575" y="101173"/>
                  </a:lnTo>
                  <a:lnTo>
                    <a:pt x="47987" y="101053"/>
                  </a:lnTo>
                  <a:lnTo>
                    <a:pt x="47400" y="100933"/>
                  </a:lnTo>
                  <a:lnTo>
                    <a:pt x="46812" y="100873"/>
                  </a:lnTo>
                  <a:lnTo>
                    <a:pt x="46290" y="100993"/>
                  </a:lnTo>
                  <a:lnTo>
                    <a:pt x="46159" y="100752"/>
                  </a:lnTo>
                  <a:lnTo>
                    <a:pt x="46094" y="100512"/>
                  </a:lnTo>
                  <a:lnTo>
                    <a:pt x="46028" y="100271"/>
                  </a:lnTo>
                  <a:lnTo>
                    <a:pt x="45833" y="100091"/>
                  </a:lnTo>
                  <a:lnTo>
                    <a:pt x="48052" y="98527"/>
                  </a:lnTo>
                  <a:lnTo>
                    <a:pt x="48248" y="97083"/>
                  </a:lnTo>
                  <a:lnTo>
                    <a:pt x="48183" y="95760"/>
                  </a:lnTo>
                  <a:lnTo>
                    <a:pt x="47987" y="94497"/>
                  </a:lnTo>
                  <a:lnTo>
                    <a:pt x="47726" y="93294"/>
                  </a:lnTo>
                  <a:lnTo>
                    <a:pt x="47334" y="92091"/>
                  </a:lnTo>
                  <a:lnTo>
                    <a:pt x="47008" y="90827"/>
                  </a:lnTo>
                  <a:lnTo>
                    <a:pt x="46747" y="89564"/>
                  </a:lnTo>
                  <a:lnTo>
                    <a:pt x="46616" y="88181"/>
                  </a:lnTo>
                  <a:lnTo>
                    <a:pt x="46355" y="85414"/>
                  </a:lnTo>
                  <a:lnTo>
                    <a:pt x="46224" y="82647"/>
                  </a:lnTo>
                  <a:lnTo>
                    <a:pt x="46028" y="79880"/>
                  </a:lnTo>
                  <a:lnTo>
                    <a:pt x="45833" y="77113"/>
                  </a:lnTo>
                  <a:lnTo>
                    <a:pt x="45441" y="74406"/>
                  </a:lnTo>
                  <a:lnTo>
                    <a:pt x="44853" y="71820"/>
                  </a:lnTo>
                  <a:lnTo>
                    <a:pt x="44005" y="69294"/>
                  </a:lnTo>
                  <a:lnTo>
                    <a:pt x="42764" y="66948"/>
                  </a:lnTo>
                  <a:lnTo>
                    <a:pt x="42699" y="66286"/>
                  </a:lnTo>
                  <a:lnTo>
                    <a:pt x="42764" y="65564"/>
                  </a:lnTo>
                  <a:lnTo>
                    <a:pt x="42829" y="64842"/>
                  </a:lnTo>
                  <a:lnTo>
                    <a:pt x="42895" y="64061"/>
                  </a:lnTo>
                  <a:lnTo>
                    <a:pt x="42829" y="63399"/>
                  </a:lnTo>
                  <a:lnTo>
                    <a:pt x="42633" y="62857"/>
                  </a:lnTo>
                  <a:lnTo>
                    <a:pt x="42242" y="62497"/>
                  </a:lnTo>
                  <a:lnTo>
                    <a:pt x="41458" y="62316"/>
                  </a:lnTo>
                  <a:lnTo>
                    <a:pt x="41197" y="62316"/>
                  </a:lnTo>
                  <a:lnTo>
                    <a:pt x="40871" y="62316"/>
                  </a:lnTo>
                  <a:lnTo>
                    <a:pt x="40610" y="62256"/>
                  </a:lnTo>
                  <a:lnTo>
                    <a:pt x="40414" y="62196"/>
                  </a:lnTo>
                  <a:lnTo>
                    <a:pt x="40153" y="62196"/>
                  </a:lnTo>
                  <a:lnTo>
                    <a:pt x="39891" y="62136"/>
                  </a:lnTo>
                  <a:lnTo>
                    <a:pt x="39565" y="62136"/>
                  </a:lnTo>
                  <a:lnTo>
                    <a:pt x="39304" y="62196"/>
                  </a:lnTo>
                  <a:lnTo>
                    <a:pt x="38781" y="68331"/>
                  </a:lnTo>
                  <a:lnTo>
                    <a:pt x="38651" y="74226"/>
                  </a:lnTo>
                  <a:lnTo>
                    <a:pt x="38586" y="80121"/>
                  </a:lnTo>
                  <a:lnTo>
                    <a:pt x="38129" y="86316"/>
                  </a:lnTo>
                  <a:lnTo>
                    <a:pt x="38455" y="92572"/>
                  </a:lnTo>
                  <a:lnTo>
                    <a:pt x="38520" y="98587"/>
                  </a:lnTo>
                  <a:lnTo>
                    <a:pt x="38716" y="104542"/>
                  </a:lnTo>
                  <a:lnTo>
                    <a:pt x="39434" y="110737"/>
                  </a:lnTo>
                  <a:lnTo>
                    <a:pt x="39173" y="111218"/>
                  </a:lnTo>
                  <a:lnTo>
                    <a:pt x="38912" y="111579"/>
                  </a:lnTo>
                  <a:lnTo>
                    <a:pt x="38520" y="111940"/>
                  </a:lnTo>
                  <a:lnTo>
                    <a:pt x="38063" y="112241"/>
                  </a:lnTo>
                  <a:lnTo>
                    <a:pt x="37606" y="112421"/>
                  </a:lnTo>
                  <a:lnTo>
                    <a:pt x="37084" y="112602"/>
                  </a:lnTo>
                  <a:lnTo>
                    <a:pt x="36562" y="112662"/>
                  </a:lnTo>
                  <a:lnTo>
                    <a:pt x="35974" y="112722"/>
                  </a:lnTo>
                  <a:lnTo>
                    <a:pt x="35778" y="112542"/>
                  </a:lnTo>
                  <a:lnTo>
                    <a:pt x="35452" y="112421"/>
                  </a:lnTo>
                  <a:lnTo>
                    <a:pt x="35125" y="112301"/>
                  </a:lnTo>
                  <a:lnTo>
                    <a:pt x="34864" y="112181"/>
                  </a:lnTo>
                  <a:lnTo>
                    <a:pt x="34538" y="112061"/>
                  </a:lnTo>
                  <a:lnTo>
                    <a:pt x="34407" y="111880"/>
                  </a:lnTo>
                  <a:lnTo>
                    <a:pt x="34342" y="111579"/>
                  </a:lnTo>
                  <a:lnTo>
                    <a:pt x="34472" y="111218"/>
                  </a:lnTo>
                  <a:lnTo>
                    <a:pt x="34734" y="111098"/>
                  </a:lnTo>
                  <a:lnTo>
                    <a:pt x="35060" y="110978"/>
                  </a:lnTo>
                  <a:lnTo>
                    <a:pt x="35386" y="110858"/>
                  </a:lnTo>
                  <a:lnTo>
                    <a:pt x="35713" y="110737"/>
                  </a:lnTo>
                  <a:lnTo>
                    <a:pt x="36039" y="110677"/>
                  </a:lnTo>
                  <a:lnTo>
                    <a:pt x="36366" y="110557"/>
                  </a:lnTo>
                  <a:lnTo>
                    <a:pt x="36692" y="110436"/>
                  </a:lnTo>
                  <a:lnTo>
                    <a:pt x="36953" y="110316"/>
                  </a:lnTo>
                  <a:lnTo>
                    <a:pt x="37215" y="108752"/>
                  </a:lnTo>
                  <a:lnTo>
                    <a:pt x="37215" y="107309"/>
                  </a:lnTo>
                  <a:lnTo>
                    <a:pt x="37084" y="105805"/>
                  </a:lnTo>
                  <a:lnTo>
                    <a:pt x="36888" y="104361"/>
                  </a:lnTo>
                  <a:lnTo>
                    <a:pt x="36692" y="102918"/>
                  </a:lnTo>
                  <a:lnTo>
                    <a:pt x="36562" y="101474"/>
                  </a:lnTo>
                  <a:lnTo>
                    <a:pt x="36562" y="100030"/>
                  </a:lnTo>
                  <a:lnTo>
                    <a:pt x="36823" y="98527"/>
                  </a:lnTo>
                  <a:lnTo>
                    <a:pt x="36627" y="89384"/>
                  </a:lnTo>
                  <a:lnTo>
                    <a:pt x="36888" y="80181"/>
                  </a:lnTo>
                  <a:lnTo>
                    <a:pt x="37345" y="71098"/>
                  </a:lnTo>
                  <a:lnTo>
                    <a:pt x="37541" y="62196"/>
                  </a:lnTo>
                  <a:lnTo>
                    <a:pt x="36300" y="61955"/>
                  </a:lnTo>
                  <a:lnTo>
                    <a:pt x="35060" y="61654"/>
                  </a:lnTo>
                  <a:lnTo>
                    <a:pt x="33820" y="61414"/>
                  </a:lnTo>
                  <a:lnTo>
                    <a:pt x="32579" y="61113"/>
                  </a:lnTo>
                  <a:lnTo>
                    <a:pt x="31339" y="60873"/>
                  </a:lnTo>
                  <a:lnTo>
                    <a:pt x="30098" y="60692"/>
                  </a:lnTo>
                  <a:lnTo>
                    <a:pt x="28858" y="60451"/>
                  </a:lnTo>
                  <a:lnTo>
                    <a:pt x="27617" y="60271"/>
                  </a:lnTo>
                  <a:lnTo>
                    <a:pt x="26377" y="60091"/>
                  </a:lnTo>
                  <a:lnTo>
                    <a:pt x="25136" y="59910"/>
                  </a:lnTo>
                  <a:lnTo>
                    <a:pt x="23896" y="59790"/>
                  </a:lnTo>
                  <a:lnTo>
                    <a:pt x="22590" y="59730"/>
                  </a:lnTo>
                  <a:lnTo>
                    <a:pt x="21349" y="59670"/>
                  </a:lnTo>
                  <a:lnTo>
                    <a:pt x="20044" y="59609"/>
                  </a:lnTo>
                  <a:lnTo>
                    <a:pt x="18738" y="59609"/>
                  </a:lnTo>
                  <a:lnTo>
                    <a:pt x="17432" y="59670"/>
                  </a:lnTo>
                  <a:lnTo>
                    <a:pt x="16061" y="62918"/>
                  </a:lnTo>
                  <a:lnTo>
                    <a:pt x="14690" y="66106"/>
                  </a:lnTo>
                  <a:lnTo>
                    <a:pt x="13319" y="69354"/>
                  </a:lnTo>
                  <a:lnTo>
                    <a:pt x="12079" y="72662"/>
                  </a:lnTo>
                  <a:lnTo>
                    <a:pt x="10838" y="75910"/>
                  </a:lnTo>
                  <a:lnTo>
                    <a:pt x="9728" y="79279"/>
                  </a:lnTo>
                  <a:lnTo>
                    <a:pt x="8749" y="82587"/>
                  </a:lnTo>
                  <a:lnTo>
                    <a:pt x="7835" y="86015"/>
                  </a:lnTo>
                  <a:lnTo>
                    <a:pt x="6921" y="88421"/>
                  </a:lnTo>
                  <a:lnTo>
                    <a:pt x="6072" y="90827"/>
                  </a:lnTo>
                  <a:lnTo>
                    <a:pt x="5289" y="93294"/>
                  </a:lnTo>
                  <a:lnTo>
                    <a:pt x="4570" y="95760"/>
                  </a:lnTo>
                  <a:lnTo>
                    <a:pt x="3917" y="98286"/>
                  </a:lnTo>
                  <a:lnTo>
                    <a:pt x="3330" y="100752"/>
                  </a:lnTo>
                  <a:lnTo>
                    <a:pt x="2873" y="103279"/>
                  </a:lnTo>
                  <a:lnTo>
                    <a:pt x="2416" y="105745"/>
                  </a:lnTo>
                  <a:lnTo>
                    <a:pt x="2612" y="106106"/>
                  </a:lnTo>
                  <a:lnTo>
                    <a:pt x="2938" y="106346"/>
                  </a:lnTo>
                  <a:lnTo>
                    <a:pt x="3330" y="106527"/>
                  </a:lnTo>
                  <a:lnTo>
                    <a:pt x="3852" y="106647"/>
                  </a:lnTo>
                  <a:lnTo>
                    <a:pt x="4309" y="106767"/>
                  </a:lnTo>
                  <a:lnTo>
                    <a:pt x="4766" y="106888"/>
                  </a:lnTo>
                  <a:lnTo>
                    <a:pt x="5223" y="107188"/>
                  </a:lnTo>
                  <a:lnTo>
                    <a:pt x="5484" y="107549"/>
                  </a:lnTo>
                  <a:lnTo>
                    <a:pt x="4962" y="107970"/>
                  </a:lnTo>
                  <a:lnTo>
                    <a:pt x="4374" y="108151"/>
                  </a:lnTo>
                  <a:lnTo>
                    <a:pt x="3656" y="108151"/>
                  </a:lnTo>
                  <a:lnTo>
                    <a:pt x="3003" y="108030"/>
                  </a:lnTo>
                  <a:lnTo>
                    <a:pt x="2285" y="107790"/>
                  </a:lnTo>
                  <a:lnTo>
                    <a:pt x="1502" y="107549"/>
                  </a:lnTo>
                  <a:lnTo>
                    <a:pt x="784" y="107369"/>
                  </a:lnTo>
                  <a:lnTo>
                    <a:pt x="131" y="107248"/>
                  </a:lnTo>
                  <a:lnTo>
                    <a:pt x="0" y="105745"/>
                  </a:lnTo>
                  <a:lnTo>
                    <a:pt x="392" y="104181"/>
                  </a:lnTo>
                  <a:lnTo>
                    <a:pt x="914" y="102677"/>
                  </a:lnTo>
                  <a:lnTo>
                    <a:pt x="1371" y="101173"/>
                  </a:lnTo>
                  <a:lnTo>
                    <a:pt x="2024" y="98527"/>
                  </a:lnTo>
                  <a:lnTo>
                    <a:pt x="2742" y="95880"/>
                  </a:lnTo>
                  <a:lnTo>
                    <a:pt x="3460" y="93233"/>
                  </a:lnTo>
                  <a:lnTo>
                    <a:pt x="4244" y="90647"/>
                  </a:lnTo>
                  <a:lnTo>
                    <a:pt x="5093" y="88000"/>
                  </a:lnTo>
                  <a:lnTo>
                    <a:pt x="5941" y="85414"/>
                  </a:lnTo>
                  <a:lnTo>
                    <a:pt x="6790" y="82827"/>
                  </a:lnTo>
                  <a:lnTo>
                    <a:pt x="7704" y="80301"/>
                  </a:lnTo>
                  <a:lnTo>
                    <a:pt x="8618" y="77715"/>
                  </a:lnTo>
                  <a:lnTo>
                    <a:pt x="9532" y="75188"/>
                  </a:lnTo>
                  <a:lnTo>
                    <a:pt x="10446" y="72602"/>
                  </a:lnTo>
                  <a:lnTo>
                    <a:pt x="11426" y="70076"/>
                  </a:lnTo>
                  <a:lnTo>
                    <a:pt x="12340" y="67489"/>
                  </a:lnTo>
                  <a:lnTo>
                    <a:pt x="13319" y="64963"/>
                  </a:lnTo>
                  <a:lnTo>
                    <a:pt x="14233" y="62436"/>
                  </a:lnTo>
                  <a:lnTo>
                    <a:pt x="15147" y="59850"/>
                  </a:lnTo>
                  <a:lnTo>
                    <a:pt x="14298" y="59609"/>
                  </a:lnTo>
                  <a:lnTo>
                    <a:pt x="13384" y="59369"/>
                  </a:lnTo>
                  <a:lnTo>
                    <a:pt x="12470" y="59188"/>
                  </a:lnTo>
                  <a:lnTo>
                    <a:pt x="11556" y="59068"/>
                  </a:lnTo>
                  <a:lnTo>
                    <a:pt x="10642" y="59008"/>
                  </a:lnTo>
                  <a:lnTo>
                    <a:pt x="9728" y="58948"/>
                  </a:lnTo>
                  <a:lnTo>
                    <a:pt x="8814" y="58888"/>
                  </a:lnTo>
                  <a:lnTo>
                    <a:pt x="7965" y="58827"/>
                  </a:lnTo>
                  <a:lnTo>
                    <a:pt x="7443" y="58527"/>
                  </a:lnTo>
                  <a:lnTo>
                    <a:pt x="6921" y="58226"/>
                  </a:lnTo>
                  <a:lnTo>
                    <a:pt x="6333" y="57985"/>
                  </a:lnTo>
                  <a:lnTo>
                    <a:pt x="5746" y="57745"/>
                  </a:lnTo>
                  <a:lnTo>
                    <a:pt x="5158" y="57444"/>
                  </a:lnTo>
                  <a:lnTo>
                    <a:pt x="4570" y="57083"/>
                  </a:lnTo>
                  <a:lnTo>
                    <a:pt x="4048" y="56722"/>
                  </a:lnTo>
                  <a:lnTo>
                    <a:pt x="3591" y="56301"/>
                  </a:lnTo>
                  <a:lnTo>
                    <a:pt x="3852" y="55820"/>
                  </a:lnTo>
                  <a:lnTo>
                    <a:pt x="4179" y="55700"/>
                  </a:lnTo>
                  <a:lnTo>
                    <a:pt x="4570" y="55760"/>
                  </a:lnTo>
                  <a:lnTo>
                    <a:pt x="5027" y="56000"/>
                  </a:lnTo>
                  <a:lnTo>
                    <a:pt x="5484" y="56241"/>
                  </a:lnTo>
                  <a:lnTo>
                    <a:pt x="5941" y="56542"/>
                  </a:lnTo>
                  <a:lnTo>
                    <a:pt x="6464" y="56662"/>
                  </a:lnTo>
                  <a:lnTo>
                    <a:pt x="6986" y="56662"/>
                  </a:lnTo>
                  <a:lnTo>
                    <a:pt x="9075" y="56602"/>
                  </a:lnTo>
                  <a:lnTo>
                    <a:pt x="11099" y="56602"/>
                  </a:lnTo>
                  <a:lnTo>
                    <a:pt x="13058" y="56722"/>
                  </a:lnTo>
                  <a:lnTo>
                    <a:pt x="15016" y="56842"/>
                  </a:lnTo>
                  <a:lnTo>
                    <a:pt x="16910" y="57023"/>
                  </a:lnTo>
                  <a:lnTo>
                    <a:pt x="18803" y="57264"/>
                  </a:lnTo>
                  <a:lnTo>
                    <a:pt x="20697" y="57564"/>
                  </a:lnTo>
                  <a:lnTo>
                    <a:pt x="22525" y="57805"/>
                  </a:lnTo>
                  <a:lnTo>
                    <a:pt x="24353" y="58106"/>
                  </a:lnTo>
                  <a:lnTo>
                    <a:pt x="26246" y="58406"/>
                  </a:lnTo>
                  <a:lnTo>
                    <a:pt x="28074" y="58707"/>
                  </a:lnTo>
                  <a:lnTo>
                    <a:pt x="29968" y="59008"/>
                  </a:lnTo>
                  <a:lnTo>
                    <a:pt x="31861" y="59309"/>
                  </a:lnTo>
                  <a:lnTo>
                    <a:pt x="33754" y="59489"/>
                  </a:lnTo>
                  <a:lnTo>
                    <a:pt x="35713" y="59730"/>
                  </a:lnTo>
                  <a:lnTo>
                    <a:pt x="37672" y="59850"/>
                  </a:lnTo>
                  <a:lnTo>
                    <a:pt x="38912" y="59850"/>
                  </a:lnTo>
                  <a:lnTo>
                    <a:pt x="40153" y="60030"/>
                  </a:lnTo>
                  <a:lnTo>
                    <a:pt x="41393" y="60211"/>
                  </a:lnTo>
                  <a:lnTo>
                    <a:pt x="42699" y="60451"/>
                  </a:lnTo>
                  <a:lnTo>
                    <a:pt x="44005" y="60692"/>
                  </a:lnTo>
                  <a:lnTo>
                    <a:pt x="45310" y="60873"/>
                  </a:lnTo>
                  <a:lnTo>
                    <a:pt x="46681" y="60933"/>
                  </a:lnTo>
                  <a:lnTo>
                    <a:pt x="48052" y="60873"/>
                  </a:lnTo>
                  <a:lnTo>
                    <a:pt x="48966" y="55218"/>
                  </a:lnTo>
                  <a:lnTo>
                    <a:pt x="50011" y="49624"/>
                  </a:lnTo>
                  <a:lnTo>
                    <a:pt x="51252" y="44030"/>
                  </a:lnTo>
                  <a:lnTo>
                    <a:pt x="52492" y="38436"/>
                  </a:lnTo>
                  <a:lnTo>
                    <a:pt x="53798" y="32842"/>
                  </a:lnTo>
                  <a:lnTo>
                    <a:pt x="55104" y="27309"/>
                  </a:lnTo>
                  <a:lnTo>
                    <a:pt x="56344" y="21654"/>
                  </a:lnTo>
                  <a:lnTo>
                    <a:pt x="57519" y="16061"/>
                  </a:lnTo>
                  <a:lnTo>
                    <a:pt x="57062" y="15760"/>
                  </a:lnTo>
                  <a:lnTo>
                    <a:pt x="56148" y="15760"/>
                  </a:lnTo>
                  <a:lnTo>
                    <a:pt x="55234" y="15760"/>
                  </a:lnTo>
                  <a:lnTo>
                    <a:pt x="54320" y="15760"/>
                  </a:lnTo>
                  <a:lnTo>
                    <a:pt x="53406" y="15760"/>
                  </a:lnTo>
                  <a:lnTo>
                    <a:pt x="52427" y="15760"/>
                  </a:lnTo>
                  <a:lnTo>
                    <a:pt x="51513" y="15760"/>
                  </a:lnTo>
                  <a:lnTo>
                    <a:pt x="50533" y="15700"/>
                  </a:lnTo>
                  <a:lnTo>
                    <a:pt x="49619" y="15639"/>
                  </a:lnTo>
                  <a:lnTo>
                    <a:pt x="48640" y="15579"/>
                  </a:lnTo>
                  <a:lnTo>
                    <a:pt x="47726" y="15519"/>
                  </a:lnTo>
                  <a:lnTo>
                    <a:pt x="46747" y="15459"/>
                  </a:lnTo>
                  <a:lnTo>
                    <a:pt x="45833" y="15339"/>
                  </a:lnTo>
                  <a:lnTo>
                    <a:pt x="44919" y="15218"/>
                  </a:lnTo>
                  <a:lnTo>
                    <a:pt x="44070" y="15098"/>
                  </a:lnTo>
                  <a:lnTo>
                    <a:pt x="43156" y="14978"/>
                  </a:lnTo>
                  <a:lnTo>
                    <a:pt x="42307" y="14857"/>
                  </a:lnTo>
                  <a:lnTo>
                    <a:pt x="42111" y="14737"/>
                  </a:lnTo>
                  <a:lnTo>
                    <a:pt x="41981" y="14617"/>
                  </a:lnTo>
                  <a:lnTo>
                    <a:pt x="41850" y="14557"/>
                  </a:lnTo>
                  <a:lnTo>
                    <a:pt x="41654" y="14557"/>
                  </a:lnTo>
                  <a:lnTo>
                    <a:pt x="41589" y="15038"/>
                  </a:lnTo>
                  <a:lnTo>
                    <a:pt x="41458" y="15459"/>
                  </a:lnTo>
                  <a:lnTo>
                    <a:pt x="41262" y="15940"/>
                  </a:lnTo>
                  <a:lnTo>
                    <a:pt x="41001" y="16361"/>
                  </a:lnTo>
                  <a:lnTo>
                    <a:pt x="40740" y="16722"/>
                  </a:lnTo>
                  <a:lnTo>
                    <a:pt x="40348" y="17083"/>
                  </a:lnTo>
                  <a:lnTo>
                    <a:pt x="39957" y="17384"/>
                  </a:lnTo>
                  <a:lnTo>
                    <a:pt x="39434" y="17624"/>
                  </a:lnTo>
                  <a:lnTo>
                    <a:pt x="38651" y="17504"/>
                  </a:lnTo>
                  <a:lnTo>
                    <a:pt x="37867" y="17384"/>
                  </a:lnTo>
                  <a:lnTo>
                    <a:pt x="37084" y="17203"/>
                  </a:lnTo>
                  <a:lnTo>
                    <a:pt x="36300" y="17083"/>
                  </a:lnTo>
                  <a:lnTo>
                    <a:pt x="35517" y="16903"/>
                  </a:lnTo>
                  <a:lnTo>
                    <a:pt x="34734" y="16722"/>
                  </a:lnTo>
                  <a:lnTo>
                    <a:pt x="33950" y="16542"/>
                  </a:lnTo>
                  <a:lnTo>
                    <a:pt x="33232" y="16361"/>
                  </a:lnTo>
                  <a:lnTo>
                    <a:pt x="32448" y="16241"/>
                  </a:lnTo>
                  <a:lnTo>
                    <a:pt x="31665" y="16061"/>
                  </a:lnTo>
                  <a:lnTo>
                    <a:pt x="30947" y="15880"/>
                  </a:lnTo>
                  <a:lnTo>
                    <a:pt x="30163" y="15700"/>
                  </a:lnTo>
                  <a:lnTo>
                    <a:pt x="29445" y="15519"/>
                  </a:lnTo>
                  <a:lnTo>
                    <a:pt x="28727" y="15339"/>
                  </a:lnTo>
                  <a:lnTo>
                    <a:pt x="28009" y="15158"/>
                  </a:lnTo>
                  <a:lnTo>
                    <a:pt x="27356" y="14978"/>
                  </a:lnTo>
                  <a:lnTo>
                    <a:pt x="27552" y="14677"/>
                  </a:lnTo>
                  <a:lnTo>
                    <a:pt x="27552" y="14376"/>
                  </a:lnTo>
                  <a:lnTo>
                    <a:pt x="27487" y="14015"/>
                  </a:lnTo>
                  <a:lnTo>
                    <a:pt x="27552" y="13594"/>
                  </a:lnTo>
                  <a:lnTo>
                    <a:pt x="26768" y="13414"/>
                  </a:lnTo>
                  <a:lnTo>
                    <a:pt x="25985" y="13294"/>
                  </a:lnTo>
                  <a:lnTo>
                    <a:pt x="25201" y="13173"/>
                  </a:lnTo>
                  <a:lnTo>
                    <a:pt x="24353" y="12993"/>
                  </a:lnTo>
                  <a:lnTo>
                    <a:pt x="23569" y="12873"/>
                  </a:lnTo>
                  <a:lnTo>
                    <a:pt x="22721" y="12752"/>
                  </a:lnTo>
                  <a:lnTo>
                    <a:pt x="21872" y="12632"/>
                  </a:lnTo>
                  <a:lnTo>
                    <a:pt x="21023" y="12572"/>
                  </a:lnTo>
                  <a:lnTo>
                    <a:pt x="20174" y="12512"/>
                  </a:lnTo>
                  <a:lnTo>
                    <a:pt x="19326" y="12391"/>
                  </a:lnTo>
                  <a:lnTo>
                    <a:pt x="18477" y="12391"/>
                  </a:lnTo>
                  <a:lnTo>
                    <a:pt x="17628" y="12331"/>
                  </a:lnTo>
                  <a:lnTo>
                    <a:pt x="16779" y="12331"/>
                  </a:lnTo>
                  <a:lnTo>
                    <a:pt x="15996" y="12331"/>
                  </a:lnTo>
                  <a:lnTo>
                    <a:pt x="15147" y="12331"/>
                  </a:lnTo>
                  <a:lnTo>
                    <a:pt x="14364" y="12391"/>
                  </a:lnTo>
                  <a:lnTo>
                    <a:pt x="13645" y="12993"/>
                  </a:lnTo>
                  <a:lnTo>
                    <a:pt x="12536" y="18166"/>
                  </a:lnTo>
                  <a:lnTo>
                    <a:pt x="11360" y="23279"/>
                  </a:lnTo>
                  <a:lnTo>
                    <a:pt x="10120" y="28451"/>
                  </a:lnTo>
                  <a:lnTo>
                    <a:pt x="8879" y="33564"/>
                  </a:lnTo>
                  <a:lnTo>
                    <a:pt x="7704" y="38737"/>
                  </a:lnTo>
                  <a:lnTo>
                    <a:pt x="6660" y="43910"/>
                  </a:lnTo>
                  <a:lnTo>
                    <a:pt x="5746" y="49143"/>
                  </a:lnTo>
                  <a:lnTo>
                    <a:pt x="5027" y="54376"/>
                  </a:lnTo>
                  <a:lnTo>
                    <a:pt x="4701" y="54497"/>
                  </a:lnTo>
                  <a:lnTo>
                    <a:pt x="4374" y="54617"/>
                  </a:lnTo>
                  <a:lnTo>
                    <a:pt x="4113" y="54677"/>
                  </a:lnTo>
                  <a:lnTo>
                    <a:pt x="3722" y="54677"/>
                  </a:lnTo>
                  <a:lnTo>
                    <a:pt x="3983" y="51008"/>
                  </a:lnTo>
                  <a:lnTo>
                    <a:pt x="4505" y="47399"/>
                  </a:lnTo>
                  <a:lnTo>
                    <a:pt x="5158" y="43850"/>
                  </a:lnTo>
                  <a:lnTo>
                    <a:pt x="5941" y="40361"/>
                  </a:lnTo>
                  <a:lnTo>
                    <a:pt x="6790" y="36873"/>
                  </a:lnTo>
                  <a:lnTo>
                    <a:pt x="7574" y="33444"/>
                  </a:lnTo>
                  <a:lnTo>
                    <a:pt x="8357" y="29955"/>
                  </a:lnTo>
                  <a:lnTo>
                    <a:pt x="9010" y="26406"/>
                  </a:lnTo>
                  <a:lnTo>
                    <a:pt x="9402" y="24602"/>
                  </a:lnTo>
                  <a:lnTo>
                    <a:pt x="9859" y="22797"/>
                  </a:lnTo>
                  <a:lnTo>
                    <a:pt x="10316" y="21053"/>
                  </a:lnTo>
                  <a:lnTo>
                    <a:pt x="10773" y="19248"/>
                  </a:lnTo>
                  <a:lnTo>
                    <a:pt x="11164" y="17444"/>
                  </a:lnTo>
                  <a:lnTo>
                    <a:pt x="11621" y="15639"/>
                  </a:lnTo>
                  <a:lnTo>
                    <a:pt x="11948" y="13835"/>
                  </a:lnTo>
                  <a:lnTo>
                    <a:pt x="12340" y="12091"/>
                  </a:lnTo>
                  <a:lnTo>
                    <a:pt x="13123" y="11549"/>
                  </a:lnTo>
                  <a:lnTo>
                    <a:pt x="14037" y="11248"/>
                  </a:lnTo>
                  <a:lnTo>
                    <a:pt x="15016" y="11128"/>
                  </a:lnTo>
                  <a:lnTo>
                    <a:pt x="16061" y="11188"/>
                  </a:lnTo>
                  <a:lnTo>
                    <a:pt x="17040" y="11309"/>
                  </a:lnTo>
                  <a:lnTo>
                    <a:pt x="18020" y="11429"/>
                  </a:lnTo>
                  <a:lnTo>
                    <a:pt x="18999" y="11489"/>
                  </a:lnTo>
                  <a:lnTo>
                    <a:pt x="19913" y="11489"/>
                  </a:lnTo>
                  <a:lnTo>
                    <a:pt x="20892" y="11609"/>
                  </a:lnTo>
                  <a:lnTo>
                    <a:pt x="21937" y="11730"/>
                  </a:lnTo>
                  <a:lnTo>
                    <a:pt x="22916" y="11790"/>
                  </a:lnTo>
                  <a:lnTo>
                    <a:pt x="23961" y="11850"/>
                  </a:lnTo>
                  <a:lnTo>
                    <a:pt x="24940" y="12030"/>
                  </a:lnTo>
                  <a:lnTo>
                    <a:pt x="25920" y="12211"/>
                  </a:lnTo>
                  <a:lnTo>
                    <a:pt x="26834" y="12451"/>
                  </a:lnTo>
                  <a:lnTo>
                    <a:pt x="27748" y="12812"/>
                  </a:lnTo>
                  <a:lnTo>
                    <a:pt x="29053" y="10888"/>
                  </a:lnTo>
                  <a:lnTo>
                    <a:pt x="29315" y="11128"/>
                  </a:lnTo>
                  <a:lnTo>
                    <a:pt x="29576" y="11248"/>
                  </a:lnTo>
                  <a:lnTo>
                    <a:pt x="29837" y="11369"/>
                  </a:lnTo>
                  <a:lnTo>
                    <a:pt x="30098" y="11609"/>
                  </a:lnTo>
                  <a:lnTo>
                    <a:pt x="29249" y="13895"/>
                  </a:lnTo>
                  <a:lnTo>
                    <a:pt x="30359" y="14316"/>
                  </a:lnTo>
                  <a:lnTo>
                    <a:pt x="31469" y="14617"/>
                  </a:lnTo>
                  <a:lnTo>
                    <a:pt x="32644" y="14918"/>
                  </a:lnTo>
                  <a:lnTo>
                    <a:pt x="33820" y="15158"/>
                  </a:lnTo>
                  <a:lnTo>
                    <a:pt x="35060" y="15399"/>
                  </a:lnTo>
                  <a:lnTo>
                    <a:pt x="36235" y="15579"/>
                  </a:lnTo>
                  <a:lnTo>
                    <a:pt x="37476" y="15760"/>
                  </a:lnTo>
                  <a:lnTo>
                    <a:pt x="38651" y="15880"/>
                  </a:lnTo>
                  <a:lnTo>
                    <a:pt x="39108" y="15279"/>
                  </a:lnTo>
                  <a:lnTo>
                    <a:pt x="39500" y="14617"/>
                  </a:lnTo>
                  <a:lnTo>
                    <a:pt x="39826" y="13955"/>
                  </a:lnTo>
                  <a:lnTo>
                    <a:pt x="40022" y="13173"/>
                  </a:lnTo>
                  <a:lnTo>
                    <a:pt x="39500" y="12933"/>
                  </a:lnTo>
                  <a:lnTo>
                    <a:pt x="38977" y="12692"/>
                  </a:lnTo>
                  <a:lnTo>
                    <a:pt x="38520" y="12451"/>
                  </a:lnTo>
                  <a:lnTo>
                    <a:pt x="37998" y="12271"/>
                  </a:lnTo>
                  <a:lnTo>
                    <a:pt x="37476" y="12091"/>
                  </a:lnTo>
                  <a:lnTo>
                    <a:pt x="36953" y="11910"/>
                  </a:lnTo>
                  <a:lnTo>
                    <a:pt x="36366" y="11790"/>
                  </a:lnTo>
                  <a:lnTo>
                    <a:pt x="35843" y="11609"/>
                  </a:lnTo>
                  <a:lnTo>
                    <a:pt x="36496" y="11188"/>
                  </a:lnTo>
                  <a:lnTo>
                    <a:pt x="35974" y="10888"/>
                  </a:lnTo>
                  <a:lnTo>
                    <a:pt x="36627" y="10226"/>
                  </a:lnTo>
                  <a:lnTo>
                    <a:pt x="36692" y="9324"/>
                  </a:lnTo>
                  <a:lnTo>
                    <a:pt x="36692" y="8361"/>
                  </a:lnTo>
                  <a:lnTo>
                    <a:pt x="36823" y="7339"/>
                  </a:lnTo>
                  <a:lnTo>
                    <a:pt x="37672" y="6015"/>
                  </a:lnTo>
                  <a:lnTo>
                    <a:pt x="37998" y="4451"/>
                  </a:lnTo>
                  <a:lnTo>
                    <a:pt x="38259" y="2767"/>
                  </a:lnTo>
                  <a:lnTo>
                    <a:pt x="38651" y="1143"/>
                  </a:lnTo>
                  <a:lnTo>
                    <a:pt x="39369" y="903"/>
                  </a:lnTo>
                  <a:lnTo>
                    <a:pt x="40022" y="662"/>
                  </a:lnTo>
                  <a:lnTo>
                    <a:pt x="40740" y="421"/>
                  </a:lnTo>
                  <a:lnTo>
                    <a:pt x="41458" y="181"/>
                  </a:lnTo>
                  <a:lnTo>
                    <a:pt x="42176" y="61"/>
                  </a:lnTo>
                  <a:lnTo>
                    <a:pt x="42960" y="0"/>
                  </a:lnTo>
                  <a:lnTo>
                    <a:pt x="43678" y="121"/>
                  </a:lnTo>
                  <a:lnTo>
                    <a:pt x="44396" y="361"/>
                  </a:lnTo>
                  <a:lnTo>
                    <a:pt x="44788" y="842"/>
                  </a:lnTo>
                  <a:lnTo>
                    <a:pt x="45245" y="1203"/>
                  </a:lnTo>
                  <a:lnTo>
                    <a:pt x="45702" y="1504"/>
                  </a:lnTo>
                  <a:lnTo>
                    <a:pt x="46290" y="168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88" name="Shape 488"/>
            <p:cNvSpPr/>
            <p:nvPr/>
          </p:nvSpPr>
          <p:spPr>
            <a:xfrm>
              <a:off x="584325" y="175925"/>
              <a:ext cx="886300" cy="2774475"/>
            </a:xfrm>
            <a:custGeom>
              <a:avLst/>
              <a:gdLst/>
              <a:ahLst/>
              <a:cxnLst/>
              <a:rect l="0" t="0" r="0" b="0"/>
              <a:pathLst>
                <a:path w="35452" h="110979" extrusionOk="0">
                  <a:moveTo>
                    <a:pt x="15017" y="3309"/>
                  </a:moveTo>
                  <a:lnTo>
                    <a:pt x="15082" y="4752"/>
                  </a:lnTo>
                  <a:lnTo>
                    <a:pt x="15017" y="5955"/>
                  </a:lnTo>
                  <a:lnTo>
                    <a:pt x="15147" y="7158"/>
                  </a:lnTo>
                  <a:lnTo>
                    <a:pt x="15735" y="8361"/>
                  </a:lnTo>
                  <a:lnTo>
                    <a:pt x="16322" y="9023"/>
                  </a:lnTo>
                  <a:lnTo>
                    <a:pt x="17171" y="9504"/>
                  </a:lnTo>
                  <a:lnTo>
                    <a:pt x="18216" y="9805"/>
                  </a:lnTo>
                  <a:lnTo>
                    <a:pt x="19260" y="10046"/>
                  </a:lnTo>
                  <a:lnTo>
                    <a:pt x="20044" y="10407"/>
                  </a:lnTo>
                  <a:lnTo>
                    <a:pt x="20435" y="10888"/>
                  </a:lnTo>
                  <a:lnTo>
                    <a:pt x="20305" y="11610"/>
                  </a:lnTo>
                  <a:lnTo>
                    <a:pt x="19391" y="12632"/>
                  </a:lnTo>
                  <a:lnTo>
                    <a:pt x="19130" y="12933"/>
                  </a:lnTo>
                  <a:lnTo>
                    <a:pt x="18803" y="13113"/>
                  </a:lnTo>
                  <a:lnTo>
                    <a:pt x="18477" y="13234"/>
                  </a:lnTo>
                  <a:lnTo>
                    <a:pt x="18085" y="13354"/>
                  </a:lnTo>
                  <a:lnTo>
                    <a:pt x="17759" y="13414"/>
                  </a:lnTo>
                  <a:lnTo>
                    <a:pt x="17367" y="13534"/>
                  </a:lnTo>
                  <a:lnTo>
                    <a:pt x="17040" y="13595"/>
                  </a:lnTo>
                  <a:lnTo>
                    <a:pt x="16714" y="13715"/>
                  </a:lnTo>
                  <a:lnTo>
                    <a:pt x="17759" y="14076"/>
                  </a:lnTo>
                  <a:lnTo>
                    <a:pt x="18738" y="14377"/>
                  </a:lnTo>
                  <a:lnTo>
                    <a:pt x="19783" y="14677"/>
                  </a:lnTo>
                  <a:lnTo>
                    <a:pt x="20893" y="14978"/>
                  </a:lnTo>
                  <a:lnTo>
                    <a:pt x="21937" y="15219"/>
                  </a:lnTo>
                  <a:lnTo>
                    <a:pt x="22982" y="15459"/>
                  </a:lnTo>
                  <a:lnTo>
                    <a:pt x="24092" y="15760"/>
                  </a:lnTo>
                  <a:lnTo>
                    <a:pt x="25202" y="16001"/>
                  </a:lnTo>
                  <a:lnTo>
                    <a:pt x="25136" y="16722"/>
                  </a:lnTo>
                  <a:lnTo>
                    <a:pt x="25006" y="17625"/>
                  </a:lnTo>
                  <a:lnTo>
                    <a:pt x="25071" y="18527"/>
                  </a:lnTo>
                  <a:lnTo>
                    <a:pt x="25528" y="19309"/>
                  </a:lnTo>
                  <a:lnTo>
                    <a:pt x="27225" y="21775"/>
                  </a:lnTo>
                  <a:lnTo>
                    <a:pt x="28727" y="24301"/>
                  </a:lnTo>
                  <a:lnTo>
                    <a:pt x="30033" y="26888"/>
                  </a:lnTo>
                  <a:lnTo>
                    <a:pt x="31208" y="29595"/>
                  </a:lnTo>
                  <a:lnTo>
                    <a:pt x="32253" y="32241"/>
                  </a:lnTo>
                  <a:lnTo>
                    <a:pt x="33297" y="35008"/>
                  </a:lnTo>
                  <a:lnTo>
                    <a:pt x="34277" y="37715"/>
                  </a:lnTo>
                  <a:lnTo>
                    <a:pt x="35387" y="40422"/>
                  </a:lnTo>
                  <a:lnTo>
                    <a:pt x="35452" y="41204"/>
                  </a:lnTo>
                  <a:lnTo>
                    <a:pt x="35387" y="41925"/>
                  </a:lnTo>
                  <a:lnTo>
                    <a:pt x="35191" y="42587"/>
                  </a:lnTo>
                  <a:lnTo>
                    <a:pt x="34864" y="43249"/>
                  </a:lnTo>
                  <a:lnTo>
                    <a:pt x="34472" y="43910"/>
                  </a:lnTo>
                  <a:lnTo>
                    <a:pt x="34081" y="44572"/>
                  </a:lnTo>
                  <a:lnTo>
                    <a:pt x="33754" y="45234"/>
                  </a:lnTo>
                  <a:lnTo>
                    <a:pt x="33493" y="45895"/>
                  </a:lnTo>
                  <a:lnTo>
                    <a:pt x="32644" y="46497"/>
                  </a:lnTo>
                  <a:lnTo>
                    <a:pt x="31665" y="46858"/>
                  </a:lnTo>
                  <a:lnTo>
                    <a:pt x="30555" y="46978"/>
                  </a:lnTo>
                  <a:lnTo>
                    <a:pt x="29380" y="46978"/>
                  </a:lnTo>
                  <a:lnTo>
                    <a:pt x="28140" y="46858"/>
                  </a:lnTo>
                  <a:lnTo>
                    <a:pt x="26964" y="46677"/>
                  </a:lnTo>
                  <a:lnTo>
                    <a:pt x="25789" y="46437"/>
                  </a:lnTo>
                  <a:lnTo>
                    <a:pt x="24679" y="46316"/>
                  </a:lnTo>
                  <a:lnTo>
                    <a:pt x="24353" y="46316"/>
                  </a:lnTo>
                  <a:lnTo>
                    <a:pt x="24092" y="46196"/>
                  </a:lnTo>
                  <a:lnTo>
                    <a:pt x="23765" y="46136"/>
                  </a:lnTo>
                  <a:lnTo>
                    <a:pt x="23439" y="46076"/>
                  </a:lnTo>
                  <a:lnTo>
                    <a:pt x="23112" y="46016"/>
                  </a:lnTo>
                  <a:lnTo>
                    <a:pt x="22786" y="46016"/>
                  </a:lnTo>
                  <a:lnTo>
                    <a:pt x="22459" y="46136"/>
                  </a:lnTo>
                  <a:lnTo>
                    <a:pt x="22198" y="46316"/>
                  </a:lnTo>
                  <a:lnTo>
                    <a:pt x="22329" y="46437"/>
                  </a:lnTo>
                  <a:lnTo>
                    <a:pt x="22459" y="46497"/>
                  </a:lnTo>
                  <a:lnTo>
                    <a:pt x="22655" y="46497"/>
                  </a:lnTo>
                  <a:lnTo>
                    <a:pt x="22851" y="46497"/>
                  </a:lnTo>
                  <a:lnTo>
                    <a:pt x="23765" y="49805"/>
                  </a:lnTo>
                  <a:lnTo>
                    <a:pt x="24614" y="53174"/>
                  </a:lnTo>
                  <a:lnTo>
                    <a:pt x="25463" y="56602"/>
                  </a:lnTo>
                  <a:lnTo>
                    <a:pt x="26116" y="60031"/>
                  </a:lnTo>
                  <a:lnTo>
                    <a:pt x="26703" y="63519"/>
                  </a:lnTo>
                  <a:lnTo>
                    <a:pt x="27030" y="66948"/>
                  </a:lnTo>
                  <a:lnTo>
                    <a:pt x="27225" y="70377"/>
                  </a:lnTo>
                  <a:lnTo>
                    <a:pt x="27160" y="73745"/>
                  </a:lnTo>
                  <a:lnTo>
                    <a:pt x="26768" y="74226"/>
                  </a:lnTo>
                  <a:lnTo>
                    <a:pt x="26311" y="74527"/>
                  </a:lnTo>
                  <a:lnTo>
                    <a:pt x="25789" y="74707"/>
                  </a:lnTo>
                  <a:lnTo>
                    <a:pt x="25136" y="74768"/>
                  </a:lnTo>
                  <a:lnTo>
                    <a:pt x="24549" y="74828"/>
                  </a:lnTo>
                  <a:lnTo>
                    <a:pt x="23896" y="74888"/>
                  </a:lnTo>
                  <a:lnTo>
                    <a:pt x="23243" y="74948"/>
                  </a:lnTo>
                  <a:lnTo>
                    <a:pt x="22721" y="75128"/>
                  </a:lnTo>
                  <a:lnTo>
                    <a:pt x="23047" y="75971"/>
                  </a:lnTo>
                  <a:lnTo>
                    <a:pt x="23112" y="76873"/>
                  </a:lnTo>
                  <a:lnTo>
                    <a:pt x="23047" y="77835"/>
                  </a:lnTo>
                  <a:lnTo>
                    <a:pt x="22786" y="78858"/>
                  </a:lnTo>
                  <a:lnTo>
                    <a:pt x="22525" y="79880"/>
                  </a:lnTo>
                  <a:lnTo>
                    <a:pt x="22264" y="80963"/>
                  </a:lnTo>
                  <a:lnTo>
                    <a:pt x="22068" y="82046"/>
                  </a:lnTo>
                  <a:lnTo>
                    <a:pt x="22002" y="83068"/>
                  </a:lnTo>
                  <a:lnTo>
                    <a:pt x="21284" y="86316"/>
                  </a:lnTo>
                  <a:lnTo>
                    <a:pt x="20762" y="89685"/>
                  </a:lnTo>
                  <a:lnTo>
                    <a:pt x="20370" y="93113"/>
                  </a:lnTo>
                  <a:lnTo>
                    <a:pt x="20174" y="96602"/>
                  </a:lnTo>
                  <a:lnTo>
                    <a:pt x="20044" y="100151"/>
                  </a:lnTo>
                  <a:lnTo>
                    <a:pt x="19978" y="103700"/>
                  </a:lnTo>
                  <a:lnTo>
                    <a:pt x="19978" y="107249"/>
                  </a:lnTo>
                  <a:lnTo>
                    <a:pt x="19978" y="110798"/>
                  </a:lnTo>
                  <a:lnTo>
                    <a:pt x="19783" y="110918"/>
                  </a:lnTo>
                  <a:lnTo>
                    <a:pt x="19456" y="110978"/>
                  </a:lnTo>
                  <a:lnTo>
                    <a:pt x="19195" y="110978"/>
                  </a:lnTo>
                  <a:lnTo>
                    <a:pt x="18934" y="110978"/>
                  </a:lnTo>
                  <a:lnTo>
                    <a:pt x="18346" y="109715"/>
                  </a:lnTo>
                  <a:lnTo>
                    <a:pt x="17824" y="108331"/>
                  </a:lnTo>
                  <a:lnTo>
                    <a:pt x="17432" y="107008"/>
                  </a:lnTo>
                  <a:lnTo>
                    <a:pt x="17106" y="105565"/>
                  </a:lnTo>
                  <a:lnTo>
                    <a:pt x="16845" y="104121"/>
                  </a:lnTo>
                  <a:lnTo>
                    <a:pt x="16583" y="102677"/>
                  </a:lnTo>
                  <a:lnTo>
                    <a:pt x="16388" y="101174"/>
                  </a:lnTo>
                  <a:lnTo>
                    <a:pt x="16192" y="99670"/>
                  </a:lnTo>
                  <a:lnTo>
                    <a:pt x="15865" y="96843"/>
                  </a:lnTo>
                  <a:lnTo>
                    <a:pt x="15408" y="94076"/>
                  </a:lnTo>
                  <a:lnTo>
                    <a:pt x="14886" y="91309"/>
                  </a:lnTo>
                  <a:lnTo>
                    <a:pt x="14429" y="88542"/>
                  </a:lnTo>
                  <a:lnTo>
                    <a:pt x="13907" y="85715"/>
                  </a:lnTo>
                  <a:lnTo>
                    <a:pt x="13515" y="82948"/>
                  </a:lnTo>
                  <a:lnTo>
                    <a:pt x="13123" y="80121"/>
                  </a:lnTo>
                  <a:lnTo>
                    <a:pt x="12927" y="77234"/>
                  </a:lnTo>
                  <a:lnTo>
                    <a:pt x="13188" y="76752"/>
                  </a:lnTo>
                  <a:lnTo>
                    <a:pt x="13254" y="76031"/>
                  </a:lnTo>
                  <a:lnTo>
                    <a:pt x="13515" y="75309"/>
                  </a:lnTo>
                  <a:lnTo>
                    <a:pt x="14233" y="74948"/>
                  </a:lnTo>
                  <a:lnTo>
                    <a:pt x="13776" y="74587"/>
                  </a:lnTo>
                  <a:lnTo>
                    <a:pt x="13254" y="74286"/>
                  </a:lnTo>
                  <a:lnTo>
                    <a:pt x="12666" y="74046"/>
                  </a:lnTo>
                  <a:lnTo>
                    <a:pt x="12013" y="73925"/>
                  </a:lnTo>
                  <a:lnTo>
                    <a:pt x="11360" y="73745"/>
                  </a:lnTo>
                  <a:lnTo>
                    <a:pt x="10773" y="73625"/>
                  </a:lnTo>
                  <a:lnTo>
                    <a:pt x="10120" y="73504"/>
                  </a:lnTo>
                  <a:lnTo>
                    <a:pt x="9598" y="73264"/>
                  </a:lnTo>
                  <a:lnTo>
                    <a:pt x="9924" y="72963"/>
                  </a:lnTo>
                  <a:lnTo>
                    <a:pt x="9793" y="72843"/>
                  </a:lnTo>
                  <a:lnTo>
                    <a:pt x="9728" y="72722"/>
                  </a:lnTo>
                  <a:lnTo>
                    <a:pt x="9598" y="72662"/>
                  </a:lnTo>
                  <a:lnTo>
                    <a:pt x="9467" y="72662"/>
                  </a:lnTo>
                  <a:lnTo>
                    <a:pt x="9989" y="72362"/>
                  </a:lnTo>
                  <a:lnTo>
                    <a:pt x="10512" y="72241"/>
                  </a:lnTo>
                  <a:lnTo>
                    <a:pt x="11099" y="72241"/>
                  </a:lnTo>
                  <a:lnTo>
                    <a:pt x="11752" y="72362"/>
                  </a:lnTo>
                  <a:lnTo>
                    <a:pt x="12405" y="72482"/>
                  </a:lnTo>
                  <a:lnTo>
                    <a:pt x="13058" y="72722"/>
                  </a:lnTo>
                  <a:lnTo>
                    <a:pt x="13646" y="72963"/>
                  </a:lnTo>
                  <a:lnTo>
                    <a:pt x="14233" y="73143"/>
                  </a:lnTo>
                  <a:lnTo>
                    <a:pt x="14951" y="73384"/>
                  </a:lnTo>
                  <a:lnTo>
                    <a:pt x="15604" y="73565"/>
                  </a:lnTo>
                  <a:lnTo>
                    <a:pt x="16322" y="73745"/>
                  </a:lnTo>
                  <a:lnTo>
                    <a:pt x="16975" y="73865"/>
                  </a:lnTo>
                  <a:lnTo>
                    <a:pt x="17693" y="73925"/>
                  </a:lnTo>
                  <a:lnTo>
                    <a:pt x="18412" y="73925"/>
                  </a:lnTo>
                  <a:lnTo>
                    <a:pt x="19064" y="73925"/>
                  </a:lnTo>
                  <a:lnTo>
                    <a:pt x="19783" y="73865"/>
                  </a:lnTo>
                  <a:lnTo>
                    <a:pt x="20435" y="73865"/>
                  </a:lnTo>
                  <a:lnTo>
                    <a:pt x="21154" y="73805"/>
                  </a:lnTo>
                  <a:lnTo>
                    <a:pt x="21807" y="73685"/>
                  </a:lnTo>
                  <a:lnTo>
                    <a:pt x="22525" y="73625"/>
                  </a:lnTo>
                  <a:lnTo>
                    <a:pt x="23243" y="73565"/>
                  </a:lnTo>
                  <a:lnTo>
                    <a:pt x="23896" y="73504"/>
                  </a:lnTo>
                  <a:lnTo>
                    <a:pt x="24614" y="73444"/>
                  </a:lnTo>
                  <a:lnTo>
                    <a:pt x="25332" y="73384"/>
                  </a:lnTo>
                  <a:lnTo>
                    <a:pt x="25593" y="69835"/>
                  </a:lnTo>
                  <a:lnTo>
                    <a:pt x="25528" y="66407"/>
                  </a:lnTo>
                  <a:lnTo>
                    <a:pt x="25202" y="62978"/>
                  </a:lnTo>
                  <a:lnTo>
                    <a:pt x="24614" y="59549"/>
                  </a:lnTo>
                  <a:lnTo>
                    <a:pt x="23896" y="56181"/>
                  </a:lnTo>
                  <a:lnTo>
                    <a:pt x="23178" y="52813"/>
                  </a:lnTo>
                  <a:lnTo>
                    <a:pt x="22394" y="49444"/>
                  </a:lnTo>
                  <a:lnTo>
                    <a:pt x="21676" y="46016"/>
                  </a:lnTo>
                  <a:lnTo>
                    <a:pt x="20566" y="45775"/>
                  </a:lnTo>
                  <a:lnTo>
                    <a:pt x="19456" y="45655"/>
                  </a:lnTo>
                  <a:lnTo>
                    <a:pt x="18216" y="45534"/>
                  </a:lnTo>
                  <a:lnTo>
                    <a:pt x="17040" y="45414"/>
                  </a:lnTo>
                  <a:lnTo>
                    <a:pt x="15931" y="45174"/>
                  </a:lnTo>
                  <a:lnTo>
                    <a:pt x="14886" y="44873"/>
                  </a:lnTo>
                  <a:lnTo>
                    <a:pt x="13972" y="44331"/>
                  </a:lnTo>
                  <a:lnTo>
                    <a:pt x="13254" y="43610"/>
                  </a:lnTo>
                  <a:lnTo>
                    <a:pt x="13646" y="43128"/>
                  </a:lnTo>
                  <a:lnTo>
                    <a:pt x="13972" y="42587"/>
                  </a:lnTo>
                  <a:lnTo>
                    <a:pt x="14168" y="42046"/>
                  </a:lnTo>
                  <a:lnTo>
                    <a:pt x="14233" y="41444"/>
                  </a:lnTo>
                  <a:lnTo>
                    <a:pt x="13646" y="41264"/>
                  </a:lnTo>
                  <a:lnTo>
                    <a:pt x="13123" y="41143"/>
                  </a:lnTo>
                  <a:lnTo>
                    <a:pt x="12666" y="41143"/>
                  </a:lnTo>
                  <a:lnTo>
                    <a:pt x="12144" y="41143"/>
                  </a:lnTo>
                  <a:lnTo>
                    <a:pt x="11687" y="41143"/>
                  </a:lnTo>
                  <a:lnTo>
                    <a:pt x="11165" y="41204"/>
                  </a:lnTo>
                  <a:lnTo>
                    <a:pt x="10642" y="41204"/>
                  </a:lnTo>
                  <a:lnTo>
                    <a:pt x="10055" y="41204"/>
                  </a:lnTo>
                  <a:lnTo>
                    <a:pt x="9793" y="41444"/>
                  </a:lnTo>
                  <a:lnTo>
                    <a:pt x="9532" y="41685"/>
                  </a:lnTo>
                  <a:lnTo>
                    <a:pt x="9336" y="41986"/>
                  </a:lnTo>
                  <a:lnTo>
                    <a:pt x="9141" y="42286"/>
                  </a:lnTo>
                  <a:lnTo>
                    <a:pt x="8879" y="42527"/>
                  </a:lnTo>
                  <a:lnTo>
                    <a:pt x="8618" y="42768"/>
                  </a:lnTo>
                  <a:lnTo>
                    <a:pt x="8357" y="42888"/>
                  </a:lnTo>
                  <a:lnTo>
                    <a:pt x="7965" y="42948"/>
                  </a:lnTo>
                  <a:lnTo>
                    <a:pt x="7574" y="42888"/>
                  </a:lnTo>
                  <a:lnTo>
                    <a:pt x="7247" y="42768"/>
                  </a:lnTo>
                  <a:lnTo>
                    <a:pt x="6921" y="42707"/>
                  </a:lnTo>
                  <a:lnTo>
                    <a:pt x="6594" y="42587"/>
                  </a:lnTo>
                  <a:lnTo>
                    <a:pt x="6268" y="42407"/>
                  </a:lnTo>
                  <a:lnTo>
                    <a:pt x="6007" y="42226"/>
                  </a:lnTo>
                  <a:lnTo>
                    <a:pt x="5680" y="41986"/>
                  </a:lnTo>
                  <a:lnTo>
                    <a:pt x="5419" y="41745"/>
                  </a:lnTo>
                  <a:lnTo>
                    <a:pt x="4701" y="42587"/>
                  </a:lnTo>
                  <a:lnTo>
                    <a:pt x="4113" y="43489"/>
                  </a:lnTo>
                  <a:lnTo>
                    <a:pt x="3526" y="44392"/>
                  </a:lnTo>
                  <a:lnTo>
                    <a:pt x="3069" y="45354"/>
                  </a:lnTo>
                  <a:lnTo>
                    <a:pt x="2612" y="46316"/>
                  </a:lnTo>
                  <a:lnTo>
                    <a:pt x="2220" y="47339"/>
                  </a:lnTo>
                  <a:lnTo>
                    <a:pt x="1763" y="48301"/>
                  </a:lnTo>
                  <a:lnTo>
                    <a:pt x="1306" y="49264"/>
                  </a:lnTo>
                  <a:lnTo>
                    <a:pt x="1045" y="49384"/>
                  </a:lnTo>
                  <a:lnTo>
                    <a:pt x="718" y="49384"/>
                  </a:lnTo>
                  <a:lnTo>
                    <a:pt x="327" y="49384"/>
                  </a:lnTo>
                  <a:lnTo>
                    <a:pt x="0" y="49384"/>
                  </a:lnTo>
                  <a:lnTo>
                    <a:pt x="392" y="48361"/>
                  </a:lnTo>
                  <a:lnTo>
                    <a:pt x="849" y="47279"/>
                  </a:lnTo>
                  <a:lnTo>
                    <a:pt x="1306" y="46316"/>
                  </a:lnTo>
                  <a:lnTo>
                    <a:pt x="1828" y="45294"/>
                  </a:lnTo>
                  <a:lnTo>
                    <a:pt x="2351" y="44331"/>
                  </a:lnTo>
                  <a:lnTo>
                    <a:pt x="2873" y="43369"/>
                  </a:lnTo>
                  <a:lnTo>
                    <a:pt x="3461" y="42407"/>
                  </a:lnTo>
                  <a:lnTo>
                    <a:pt x="4113" y="41444"/>
                  </a:lnTo>
                  <a:lnTo>
                    <a:pt x="3852" y="41264"/>
                  </a:lnTo>
                  <a:lnTo>
                    <a:pt x="3591" y="41143"/>
                  </a:lnTo>
                  <a:lnTo>
                    <a:pt x="3265" y="41023"/>
                  </a:lnTo>
                  <a:lnTo>
                    <a:pt x="3003" y="40903"/>
                  </a:lnTo>
                  <a:lnTo>
                    <a:pt x="2742" y="40843"/>
                  </a:lnTo>
                  <a:lnTo>
                    <a:pt x="2481" y="40722"/>
                  </a:lnTo>
                  <a:lnTo>
                    <a:pt x="2220" y="40482"/>
                  </a:lnTo>
                  <a:lnTo>
                    <a:pt x="2024" y="40241"/>
                  </a:lnTo>
                  <a:lnTo>
                    <a:pt x="2351" y="39459"/>
                  </a:lnTo>
                  <a:lnTo>
                    <a:pt x="2742" y="38617"/>
                  </a:lnTo>
                  <a:lnTo>
                    <a:pt x="3199" y="37835"/>
                  </a:lnTo>
                  <a:lnTo>
                    <a:pt x="3656" y="37053"/>
                  </a:lnTo>
                  <a:lnTo>
                    <a:pt x="4179" y="36331"/>
                  </a:lnTo>
                  <a:lnTo>
                    <a:pt x="4766" y="35610"/>
                  </a:lnTo>
                  <a:lnTo>
                    <a:pt x="5289" y="34948"/>
                  </a:lnTo>
                  <a:lnTo>
                    <a:pt x="5811" y="34286"/>
                  </a:lnTo>
                  <a:lnTo>
                    <a:pt x="8161" y="34587"/>
                  </a:lnTo>
                  <a:lnTo>
                    <a:pt x="12274" y="27128"/>
                  </a:lnTo>
                  <a:lnTo>
                    <a:pt x="12666" y="27128"/>
                  </a:lnTo>
                  <a:lnTo>
                    <a:pt x="13058" y="27128"/>
                  </a:lnTo>
                  <a:lnTo>
                    <a:pt x="13450" y="27249"/>
                  </a:lnTo>
                  <a:lnTo>
                    <a:pt x="13711" y="27549"/>
                  </a:lnTo>
                  <a:lnTo>
                    <a:pt x="13646" y="28632"/>
                  </a:lnTo>
                  <a:lnTo>
                    <a:pt x="13450" y="29655"/>
                  </a:lnTo>
                  <a:lnTo>
                    <a:pt x="13123" y="30617"/>
                  </a:lnTo>
                  <a:lnTo>
                    <a:pt x="12731" y="31519"/>
                  </a:lnTo>
                  <a:lnTo>
                    <a:pt x="12274" y="32422"/>
                  </a:lnTo>
                  <a:lnTo>
                    <a:pt x="11817" y="33324"/>
                  </a:lnTo>
                  <a:lnTo>
                    <a:pt x="11295" y="34226"/>
                  </a:lnTo>
                  <a:lnTo>
                    <a:pt x="10903" y="35189"/>
                  </a:lnTo>
                  <a:lnTo>
                    <a:pt x="10446" y="35189"/>
                  </a:lnTo>
                  <a:lnTo>
                    <a:pt x="10577" y="34407"/>
                  </a:lnTo>
                  <a:lnTo>
                    <a:pt x="10773" y="33565"/>
                  </a:lnTo>
                  <a:lnTo>
                    <a:pt x="10969" y="32783"/>
                  </a:lnTo>
                  <a:lnTo>
                    <a:pt x="11099" y="32001"/>
                  </a:lnTo>
                  <a:lnTo>
                    <a:pt x="9467" y="35068"/>
                  </a:lnTo>
                  <a:lnTo>
                    <a:pt x="9859" y="35489"/>
                  </a:lnTo>
                  <a:lnTo>
                    <a:pt x="10316" y="35850"/>
                  </a:lnTo>
                  <a:lnTo>
                    <a:pt x="10773" y="36211"/>
                  </a:lnTo>
                  <a:lnTo>
                    <a:pt x="11230" y="36512"/>
                  </a:lnTo>
                  <a:lnTo>
                    <a:pt x="11752" y="36813"/>
                  </a:lnTo>
                  <a:lnTo>
                    <a:pt x="12274" y="37053"/>
                  </a:lnTo>
                  <a:lnTo>
                    <a:pt x="12862" y="37294"/>
                  </a:lnTo>
                  <a:lnTo>
                    <a:pt x="13384" y="37474"/>
                  </a:lnTo>
                  <a:lnTo>
                    <a:pt x="13384" y="37955"/>
                  </a:lnTo>
                  <a:lnTo>
                    <a:pt x="12731" y="37955"/>
                  </a:lnTo>
                  <a:lnTo>
                    <a:pt x="12013" y="37895"/>
                  </a:lnTo>
                  <a:lnTo>
                    <a:pt x="11360" y="37715"/>
                  </a:lnTo>
                  <a:lnTo>
                    <a:pt x="10642" y="37474"/>
                  </a:lnTo>
                  <a:lnTo>
                    <a:pt x="9989" y="37113"/>
                  </a:lnTo>
                  <a:lnTo>
                    <a:pt x="9336" y="36692"/>
                  </a:lnTo>
                  <a:lnTo>
                    <a:pt x="8684" y="36211"/>
                  </a:lnTo>
                  <a:lnTo>
                    <a:pt x="8161" y="35670"/>
                  </a:lnTo>
                  <a:lnTo>
                    <a:pt x="7835" y="35670"/>
                  </a:lnTo>
                  <a:lnTo>
                    <a:pt x="7574" y="35670"/>
                  </a:lnTo>
                  <a:lnTo>
                    <a:pt x="7313" y="35790"/>
                  </a:lnTo>
                  <a:lnTo>
                    <a:pt x="7117" y="35971"/>
                  </a:lnTo>
                  <a:lnTo>
                    <a:pt x="7313" y="35850"/>
                  </a:lnTo>
                  <a:lnTo>
                    <a:pt x="7117" y="35670"/>
                  </a:lnTo>
                  <a:lnTo>
                    <a:pt x="6660" y="35971"/>
                  </a:lnTo>
                  <a:lnTo>
                    <a:pt x="6268" y="36392"/>
                  </a:lnTo>
                  <a:lnTo>
                    <a:pt x="5941" y="36813"/>
                  </a:lnTo>
                  <a:lnTo>
                    <a:pt x="5615" y="37234"/>
                  </a:lnTo>
                  <a:lnTo>
                    <a:pt x="5354" y="37715"/>
                  </a:lnTo>
                  <a:lnTo>
                    <a:pt x="5093" y="38136"/>
                  </a:lnTo>
                  <a:lnTo>
                    <a:pt x="4832" y="38617"/>
                  </a:lnTo>
                  <a:lnTo>
                    <a:pt x="4505" y="39038"/>
                  </a:lnTo>
                  <a:lnTo>
                    <a:pt x="6594" y="39038"/>
                  </a:lnTo>
                  <a:lnTo>
                    <a:pt x="6594" y="39640"/>
                  </a:lnTo>
                  <a:lnTo>
                    <a:pt x="6790" y="40241"/>
                  </a:lnTo>
                  <a:lnTo>
                    <a:pt x="7051" y="40843"/>
                  </a:lnTo>
                  <a:lnTo>
                    <a:pt x="7313" y="41444"/>
                  </a:lnTo>
                  <a:lnTo>
                    <a:pt x="7770" y="41143"/>
                  </a:lnTo>
                  <a:lnTo>
                    <a:pt x="8161" y="40843"/>
                  </a:lnTo>
                  <a:lnTo>
                    <a:pt x="8553" y="40482"/>
                  </a:lnTo>
                  <a:lnTo>
                    <a:pt x="8945" y="40121"/>
                  </a:lnTo>
                  <a:lnTo>
                    <a:pt x="9336" y="39820"/>
                  </a:lnTo>
                  <a:lnTo>
                    <a:pt x="9793" y="39640"/>
                  </a:lnTo>
                  <a:lnTo>
                    <a:pt x="10316" y="39640"/>
                  </a:lnTo>
                  <a:lnTo>
                    <a:pt x="10903" y="39760"/>
                  </a:lnTo>
                  <a:lnTo>
                    <a:pt x="11360" y="39820"/>
                  </a:lnTo>
                  <a:lnTo>
                    <a:pt x="11817" y="39880"/>
                  </a:lnTo>
                  <a:lnTo>
                    <a:pt x="12340" y="39940"/>
                  </a:lnTo>
                  <a:lnTo>
                    <a:pt x="12862" y="40001"/>
                  </a:lnTo>
                  <a:lnTo>
                    <a:pt x="13319" y="40061"/>
                  </a:lnTo>
                  <a:lnTo>
                    <a:pt x="13711" y="40121"/>
                  </a:lnTo>
                  <a:lnTo>
                    <a:pt x="14103" y="40241"/>
                  </a:lnTo>
                  <a:lnTo>
                    <a:pt x="14429" y="40422"/>
                  </a:lnTo>
                  <a:lnTo>
                    <a:pt x="14690" y="39700"/>
                  </a:lnTo>
                  <a:lnTo>
                    <a:pt x="14821" y="38918"/>
                  </a:lnTo>
                  <a:lnTo>
                    <a:pt x="15017" y="38316"/>
                  </a:lnTo>
                  <a:lnTo>
                    <a:pt x="15604" y="37955"/>
                  </a:lnTo>
                  <a:lnTo>
                    <a:pt x="16126" y="38617"/>
                  </a:lnTo>
                  <a:lnTo>
                    <a:pt x="16388" y="39399"/>
                  </a:lnTo>
                  <a:lnTo>
                    <a:pt x="16388" y="40181"/>
                  </a:lnTo>
                  <a:lnTo>
                    <a:pt x="16257" y="41023"/>
                  </a:lnTo>
                  <a:lnTo>
                    <a:pt x="16192" y="41865"/>
                  </a:lnTo>
                  <a:lnTo>
                    <a:pt x="16192" y="42587"/>
                  </a:lnTo>
                  <a:lnTo>
                    <a:pt x="16388" y="43249"/>
                  </a:lnTo>
                  <a:lnTo>
                    <a:pt x="16910" y="43730"/>
                  </a:lnTo>
                  <a:lnTo>
                    <a:pt x="17889" y="43730"/>
                  </a:lnTo>
                  <a:lnTo>
                    <a:pt x="18803" y="43790"/>
                  </a:lnTo>
                  <a:lnTo>
                    <a:pt x="19717" y="43910"/>
                  </a:lnTo>
                  <a:lnTo>
                    <a:pt x="20631" y="44031"/>
                  </a:lnTo>
                  <a:lnTo>
                    <a:pt x="21545" y="44151"/>
                  </a:lnTo>
                  <a:lnTo>
                    <a:pt x="22459" y="44271"/>
                  </a:lnTo>
                  <a:lnTo>
                    <a:pt x="23373" y="44392"/>
                  </a:lnTo>
                  <a:lnTo>
                    <a:pt x="24288" y="44512"/>
                  </a:lnTo>
                  <a:lnTo>
                    <a:pt x="25202" y="44632"/>
                  </a:lnTo>
                  <a:lnTo>
                    <a:pt x="26116" y="44752"/>
                  </a:lnTo>
                  <a:lnTo>
                    <a:pt x="27030" y="44813"/>
                  </a:lnTo>
                  <a:lnTo>
                    <a:pt x="27944" y="44933"/>
                  </a:lnTo>
                  <a:lnTo>
                    <a:pt x="28858" y="44933"/>
                  </a:lnTo>
                  <a:lnTo>
                    <a:pt x="29837" y="44933"/>
                  </a:lnTo>
                  <a:lnTo>
                    <a:pt x="30816" y="44873"/>
                  </a:lnTo>
                  <a:lnTo>
                    <a:pt x="31796" y="44813"/>
                  </a:lnTo>
                  <a:lnTo>
                    <a:pt x="32383" y="44151"/>
                  </a:lnTo>
                  <a:lnTo>
                    <a:pt x="32840" y="43489"/>
                  </a:lnTo>
                  <a:lnTo>
                    <a:pt x="33232" y="42768"/>
                  </a:lnTo>
                  <a:lnTo>
                    <a:pt x="33558" y="41986"/>
                  </a:lnTo>
                  <a:lnTo>
                    <a:pt x="33754" y="41204"/>
                  </a:lnTo>
                  <a:lnTo>
                    <a:pt x="33820" y="40361"/>
                  </a:lnTo>
                  <a:lnTo>
                    <a:pt x="33754" y="39519"/>
                  </a:lnTo>
                  <a:lnTo>
                    <a:pt x="33624" y="38677"/>
                  </a:lnTo>
                  <a:lnTo>
                    <a:pt x="32775" y="36752"/>
                  </a:lnTo>
                  <a:lnTo>
                    <a:pt x="31992" y="34768"/>
                  </a:lnTo>
                  <a:lnTo>
                    <a:pt x="31208" y="32843"/>
                  </a:lnTo>
                  <a:lnTo>
                    <a:pt x="30425" y="30858"/>
                  </a:lnTo>
                  <a:lnTo>
                    <a:pt x="29641" y="28873"/>
                  </a:lnTo>
                  <a:lnTo>
                    <a:pt x="28727" y="26948"/>
                  </a:lnTo>
                  <a:lnTo>
                    <a:pt x="27748" y="24963"/>
                  </a:lnTo>
                  <a:lnTo>
                    <a:pt x="26638" y="23098"/>
                  </a:lnTo>
                  <a:lnTo>
                    <a:pt x="26507" y="23339"/>
                  </a:lnTo>
                  <a:lnTo>
                    <a:pt x="26181" y="22617"/>
                  </a:lnTo>
                  <a:lnTo>
                    <a:pt x="25789" y="21895"/>
                  </a:lnTo>
                  <a:lnTo>
                    <a:pt x="25332" y="21294"/>
                  </a:lnTo>
                  <a:lnTo>
                    <a:pt x="24875" y="20632"/>
                  </a:lnTo>
                  <a:lnTo>
                    <a:pt x="24353" y="20031"/>
                  </a:lnTo>
                  <a:lnTo>
                    <a:pt x="23961" y="19429"/>
                  </a:lnTo>
                  <a:lnTo>
                    <a:pt x="23569" y="18707"/>
                  </a:lnTo>
                  <a:lnTo>
                    <a:pt x="23308" y="17986"/>
                  </a:lnTo>
                  <a:lnTo>
                    <a:pt x="22068" y="17625"/>
                  </a:lnTo>
                  <a:lnTo>
                    <a:pt x="20762" y="17264"/>
                  </a:lnTo>
                  <a:lnTo>
                    <a:pt x="19456" y="16963"/>
                  </a:lnTo>
                  <a:lnTo>
                    <a:pt x="18150" y="16662"/>
                  </a:lnTo>
                  <a:lnTo>
                    <a:pt x="16910" y="16301"/>
                  </a:lnTo>
                  <a:lnTo>
                    <a:pt x="15669" y="15820"/>
                  </a:lnTo>
                  <a:lnTo>
                    <a:pt x="14494" y="15279"/>
                  </a:lnTo>
                  <a:lnTo>
                    <a:pt x="13384" y="14617"/>
                  </a:lnTo>
                  <a:lnTo>
                    <a:pt x="13319" y="14316"/>
                  </a:lnTo>
                  <a:lnTo>
                    <a:pt x="13123" y="13895"/>
                  </a:lnTo>
                  <a:lnTo>
                    <a:pt x="12993" y="13474"/>
                  </a:lnTo>
                  <a:lnTo>
                    <a:pt x="13123" y="13053"/>
                  </a:lnTo>
                  <a:lnTo>
                    <a:pt x="13384" y="13053"/>
                  </a:lnTo>
                  <a:lnTo>
                    <a:pt x="13123" y="12813"/>
                  </a:lnTo>
                  <a:lnTo>
                    <a:pt x="12797" y="12512"/>
                  </a:lnTo>
                  <a:lnTo>
                    <a:pt x="12405" y="12151"/>
                  </a:lnTo>
                  <a:lnTo>
                    <a:pt x="12013" y="11850"/>
                  </a:lnTo>
                  <a:lnTo>
                    <a:pt x="11622" y="11489"/>
                  </a:lnTo>
                  <a:lnTo>
                    <a:pt x="11230" y="11128"/>
                  </a:lnTo>
                  <a:lnTo>
                    <a:pt x="10838" y="10707"/>
                  </a:lnTo>
                  <a:lnTo>
                    <a:pt x="10446" y="10346"/>
                  </a:lnTo>
                  <a:lnTo>
                    <a:pt x="10251" y="9925"/>
                  </a:lnTo>
                  <a:lnTo>
                    <a:pt x="9859" y="9504"/>
                  </a:lnTo>
                  <a:lnTo>
                    <a:pt x="9402" y="9083"/>
                  </a:lnTo>
                  <a:lnTo>
                    <a:pt x="9010" y="8722"/>
                  </a:lnTo>
                  <a:lnTo>
                    <a:pt x="8684" y="8301"/>
                  </a:lnTo>
                  <a:lnTo>
                    <a:pt x="8553" y="7880"/>
                  </a:lnTo>
                  <a:lnTo>
                    <a:pt x="8618" y="7399"/>
                  </a:lnTo>
                  <a:lnTo>
                    <a:pt x="9075" y="6858"/>
                  </a:lnTo>
                  <a:lnTo>
                    <a:pt x="9663" y="6918"/>
                  </a:lnTo>
                  <a:lnTo>
                    <a:pt x="9859" y="7339"/>
                  </a:lnTo>
                  <a:lnTo>
                    <a:pt x="9989" y="7820"/>
                  </a:lnTo>
                  <a:lnTo>
                    <a:pt x="10251" y="8181"/>
                  </a:lnTo>
                  <a:lnTo>
                    <a:pt x="10773" y="8783"/>
                  </a:lnTo>
                  <a:lnTo>
                    <a:pt x="11360" y="9384"/>
                  </a:lnTo>
                  <a:lnTo>
                    <a:pt x="11948" y="10046"/>
                  </a:lnTo>
                  <a:lnTo>
                    <a:pt x="12536" y="10707"/>
                  </a:lnTo>
                  <a:lnTo>
                    <a:pt x="13254" y="11249"/>
                  </a:lnTo>
                  <a:lnTo>
                    <a:pt x="13972" y="11730"/>
                  </a:lnTo>
                  <a:lnTo>
                    <a:pt x="14755" y="12091"/>
                  </a:lnTo>
                  <a:lnTo>
                    <a:pt x="15604" y="12211"/>
                  </a:lnTo>
                  <a:lnTo>
                    <a:pt x="15996" y="12271"/>
                  </a:lnTo>
                  <a:lnTo>
                    <a:pt x="16322" y="12211"/>
                  </a:lnTo>
                  <a:lnTo>
                    <a:pt x="16649" y="12151"/>
                  </a:lnTo>
                  <a:lnTo>
                    <a:pt x="16910" y="12031"/>
                  </a:lnTo>
                  <a:lnTo>
                    <a:pt x="17171" y="11910"/>
                  </a:lnTo>
                  <a:lnTo>
                    <a:pt x="17498" y="11790"/>
                  </a:lnTo>
                  <a:lnTo>
                    <a:pt x="17759" y="11610"/>
                  </a:lnTo>
                  <a:lnTo>
                    <a:pt x="18085" y="11549"/>
                  </a:lnTo>
                  <a:lnTo>
                    <a:pt x="17498" y="11189"/>
                  </a:lnTo>
                  <a:lnTo>
                    <a:pt x="16910" y="10888"/>
                  </a:lnTo>
                  <a:lnTo>
                    <a:pt x="16257" y="10467"/>
                  </a:lnTo>
                  <a:lnTo>
                    <a:pt x="15669" y="10106"/>
                  </a:lnTo>
                  <a:lnTo>
                    <a:pt x="15082" y="9685"/>
                  </a:lnTo>
                  <a:lnTo>
                    <a:pt x="14494" y="9204"/>
                  </a:lnTo>
                  <a:lnTo>
                    <a:pt x="14037" y="8662"/>
                  </a:lnTo>
                  <a:lnTo>
                    <a:pt x="13711" y="8061"/>
                  </a:lnTo>
                  <a:lnTo>
                    <a:pt x="13450" y="7158"/>
                  </a:lnTo>
                  <a:lnTo>
                    <a:pt x="13384" y="6136"/>
                  </a:lnTo>
                  <a:lnTo>
                    <a:pt x="13384" y="5053"/>
                  </a:lnTo>
                  <a:lnTo>
                    <a:pt x="13384" y="3971"/>
                  </a:lnTo>
                  <a:lnTo>
                    <a:pt x="13188" y="3008"/>
                  </a:lnTo>
                  <a:lnTo>
                    <a:pt x="12731" y="2226"/>
                  </a:lnTo>
                  <a:lnTo>
                    <a:pt x="11948" y="1685"/>
                  </a:lnTo>
                  <a:lnTo>
                    <a:pt x="10642" y="1504"/>
                  </a:lnTo>
                  <a:lnTo>
                    <a:pt x="10185" y="1504"/>
                  </a:lnTo>
                  <a:lnTo>
                    <a:pt x="9793" y="1565"/>
                  </a:lnTo>
                  <a:lnTo>
                    <a:pt x="9402" y="1625"/>
                  </a:lnTo>
                  <a:lnTo>
                    <a:pt x="8945" y="1625"/>
                  </a:lnTo>
                  <a:lnTo>
                    <a:pt x="8749" y="1023"/>
                  </a:lnTo>
                  <a:lnTo>
                    <a:pt x="9010" y="542"/>
                  </a:lnTo>
                  <a:lnTo>
                    <a:pt x="9467" y="121"/>
                  </a:lnTo>
                  <a:lnTo>
                    <a:pt x="10055" y="1"/>
                  </a:lnTo>
                  <a:lnTo>
                    <a:pt x="10838" y="241"/>
                  </a:lnTo>
                  <a:lnTo>
                    <a:pt x="11687" y="422"/>
                  </a:lnTo>
                  <a:lnTo>
                    <a:pt x="12470" y="662"/>
                  </a:lnTo>
                  <a:lnTo>
                    <a:pt x="13254" y="963"/>
                  </a:lnTo>
                  <a:lnTo>
                    <a:pt x="13907" y="1324"/>
                  </a:lnTo>
                  <a:lnTo>
                    <a:pt x="14429" y="1865"/>
                  </a:lnTo>
                  <a:lnTo>
                    <a:pt x="14821" y="2467"/>
                  </a:lnTo>
                  <a:lnTo>
                    <a:pt x="15017" y="3309"/>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89" name="Shape 489"/>
            <p:cNvSpPr/>
            <p:nvPr/>
          </p:nvSpPr>
          <p:spPr>
            <a:xfrm>
              <a:off x="497800" y="243600"/>
              <a:ext cx="261200" cy="237625"/>
            </a:xfrm>
            <a:custGeom>
              <a:avLst/>
              <a:gdLst/>
              <a:ahLst/>
              <a:cxnLst/>
              <a:rect l="0" t="0" r="0" b="0"/>
              <a:pathLst>
                <a:path w="10448" h="9505" extrusionOk="0">
                  <a:moveTo>
                    <a:pt x="3135" y="4271"/>
                  </a:moveTo>
                  <a:lnTo>
                    <a:pt x="3461" y="4812"/>
                  </a:lnTo>
                  <a:lnTo>
                    <a:pt x="3788" y="5474"/>
                  </a:lnTo>
                  <a:lnTo>
                    <a:pt x="4114" y="6076"/>
                  </a:lnTo>
                  <a:lnTo>
                    <a:pt x="4571" y="6677"/>
                  </a:lnTo>
                  <a:lnTo>
                    <a:pt x="5028" y="7218"/>
                  </a:lnTo>
                  <a:lnTo>
                    <a:pt x="5550" y="7639"/>
                  </a:lnTo>
                  <a:lnTo>
                    <a:pt x="6203" y="7880"/>
                  </a:lnTo>
                  <a:lnTo>
                    <a:pt x="6922" y="7940"/>
                  </a:lnTo>
                  <a:lnTo>
                    <a:pt x="7379" y="7339"/>
                  </a:lnTo>
                  <a:lnTo>
                    <a:pt x="7770" y="6737"/>
                  </a:lnTo>
                  <a:lnTo>
                    <a:pt x="8097" y="6136"/>
                  </a:lnTo>
                  <a:lnTo>
                    <a:pt x="8488" y="5474"/>
                  </a:lnTo>
                  <a:lnTo>
                    <a:pt x="8750" y="4873"/>
                  </a:lnTo>
                  <a:lnTo>
                    <a:pt x="9076" y="4211"/>
                  </a:lnTo>
                  <a:lnTo>
                    <a:pt x="9337" y="3549"/>
                  </a:lnTo>
                  <a:lnTo>
                    <a:pt x="9598" y="2888"/>
                  </a:lnTo>
                  <a:lnTo>
                    <a:pt x="10447" y="3188"/>
                  </a:lnTo>
                  <a:lnTo>
                    <a:pt x="10251" y="4091"/>
                  </a:lnTo>
                  <a:lnTo>
                    <a:pt x="10055" y="4993"/>
                  </a:lnTo>
                  <a:lnTo>
                    <a:pt x="9794" y="5955"/>
                  </a:lnTo>
                  <a:lnTo>
                    <a:pt x="9468" y="6797"/>
                  </a:lnTo>
                  <a:lnTo>
                    <a:pt x="9076" y="7639"/>
                  </a:lnTo>
                  <a:lnTo>
                    <a:pt x="8554" y="8361"/>
                  </a:lnTo>
                  <a:lnTo>
                    <a:pt x="7901" y="9023"/>
                  </a:lnTo>
                  <a:lnTo>
                    <a:pt x="7117" y="9504"/>
                  </a:lnTo>
                  <a:lnTo>
                    <a:pt x="5942" y="9203"/>
                  </a:lnTo>
                  <a:lnTo>
                    <a:pt x="4832" y="8722"/>
                  </a:lnTo>
                  <a:lnTo>
                    <a:pt x="3788" y="8181"/>
                  </a:lnTo>
                  <a:lnTo>
                    <a:pt x="2808" y="7519"/>
                  </a:lnTo>
                  <a:lnTo>
                    <a:pt x="1894" y="6737"/>
                  </a:lnTo>
                  <a:lnTo>
                    <a:pt x="1176" y="5835"/>
                  </a:lnTo>
                  <a:lnTo>
                    <a:pt x="589" y="4873"/>
                  </a:lnTo>
                  <a:lnTo>
                    <a:pt x="132" y="3790"/>
                  </a:lnTo>
                  <a:lnTo>
                    <a:pt x="1" y="2827"/>
                  </a:lnTo>
                  <a:lnTo>
                    <a:pt x="1" y="1805"/>
                  </a:lnTo>
                  <a:lnTo>
                    <a:pt x="262" y="842"/>
                  </a:lnTo>
                  <a:lnTo>
                    <a:pt x="654" y="0"/>
                  </a:lnTo>
                  <a:lnTo>
                    <a:pt x="1307" y="241"/>
                  </a:lnTo>
                  <a:lnTo>
                    <a:pt x="1764" y="662"/>
                  </a:lnTo>
                  <a:lnTo>
                    <a:pt x="2090" y="1143"/>
                  </a:lnTo>
                  <a:lnTo>
                    <a:pt x="2286" y="1745"/>
                  </a:lnTo>
                  <a:lnTo>
                    <a:pt x="2482" y="2406"/>
                  </a:lnTo>
                  <a:lnTo>
                    <a:pt x="2612" y="3068"/>
                  </a:lnTo>
                  <a:lnTo>
                    <a:pt x="2874" y="3730"/>
                  </a:lnTo>
                  <a:lnTo>
                    <a:pt x="3135" y="427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0" name="Shape 490"/>
            <p:cNvSpPr/>
            <p:nvPr/>
          </p:nvSpPr>
          <p:spPr>
            <a:xfrm>
              <a:off x="2719250" y="454125"/>
              <a:ext cx="269325" cy="983475"/>
            </a:xfrm>
            <a:custGeom>
              <a:avLst/>
              <a:gdLst/>
              <a:ahLst/>
              <a:cxnLst/>
              <a:rect l="0" t="0" r="0" b="0"/>
              <a:pathLst>
                <a:path w="10773" h="39339" extrusionOk="0">
                  <a:moveTo>
                    <a:pt x="10577" y="1624"/>
                  </a:moveTo>
                  <a:lnTo>
                    <a:pt x="9990" y="3128"/>
                  </a:lnTo>
                  <a:lnTo>
                    <a:pt x="9533" y="4692"/>
                  </a:lnTo>
                  <a:lnTo>
                    <a:pt x="9141" y="6316"/>
                  </a:lnTo>
                  <a:lnTo>
                    <a:pt x="8749" y="7880"/>
                  </a:lnTo>
                  <a:lnTo>
                    <a:pt x="8423" y="9504"/>
                  </a:lnTo>
                  <a:lnTo>
                    <a:pt x="8031" y="11068"/>
                  </a:lnTo>
                  <a:lnTo>
                    <a:pt x="7704" y="12692"/>
                  </a:lnTo>
                  <a:lnTo>
                    <a:pt x="7313" y="14256"/>
                  </a:lnTo>
                  <a:lnTo>
                    <a:pt x="6725" y="17023"/>
                  </a:lnTo>
                  <a:lnTo>
                    <a:pt x="6007" y="19790"/>
                  </a:lnTo>
                  <a:lnTo>
                    <a:pt x="5354" y="22557"/>
                  </a:lnTo>
                  <a:lnTo>
                    <a:pt x="4636" y="25324"/>
                  </a:lnTo>
                  <a:lnTo>
                    <a:pt x="3983" y="28030"/>
                  </a:lnTo>
                  <a:lnTo>
                    <a:pt x="3330" y="30797"/>
                  </a:lnTo>
                  <a:lnTo>
                    <a:pt x="2743" y="33564"/>
                  </a:lnTo>
                  <a:lnTo>
                    <a:pt x="2285" y="36391"/>
                  </a:lnTo>
                  <a:lnTo>
                    <a:pt x="2024" y="37113"/>
                  </a:lnTo>
                  <a:lnTo>
                    <a:pt x="1894" y="37955"/>
                  </a:lnTo>
                  <a:lnTo>
                    <a:pt x="1698" y="38677"/>
                  </a:lnTo>
                  <a:lnTo>
                    <a:pt x="1176" y="39339"/>
                  </a:lnTo>
                  <a:lnTo>
                    <a:pt x="849" y="39158"/>
                  </a:lnTo>
                  <a:lnTo>
                    <a:pt x="523" y="38978"/>
                  </a:lnTo>
                  <a:lnTo>
                    <a:pt x="262" y="38737"/>
                  </a:lnTo>
                  <a:lnTo>
                    <a:pt x="0" y="38437"/>
                  </a:lnTo>
                  <a:lnTo>
                    <a:pt x="1371" y="33685"/>
                  </a:lnTo>
                  <a:lnTo>
                    <a:pt x="2547" y="28873"/>
                  </a:lnTo>
                  <a:lnTo>
                    <a:pt x="3657" y="24061"/>
                  </a:lnTo>
                  <a:lnTo>
                    <a:pt x="4701" y="19188"/>
                  </a:lnTo>
                  <a:lnTo>
                    <a:pt x="5811" y="14316"/>
                  </a:lnTo>
                  <a:lnTo>
                    <a:pt x="6921" y="9504"/>
                  </a:lnTo>
                  <a:lnTo>
                    <a:pt x="8227" y="4692"/>
                  </a:lnTo>
                  <a:lnTo>
                    <a:pt x="9663" y="0"/>
                  </a:lnTo>
                  <a:lnTo>
                    <a:pt x="10251" y="181"/>
                  </a:lnTo>
                  <a:lnTo>
                    <a:pt x="10642" y="542"/>
                  </a:lnTo>
                  <a:lnTo>
                    <a:pt x="10773" y="1023"/>
                  </a:lnTo>
                  <a:lnTo>
                    <a:pt x="10577" y="1624"/>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1" name="Shape 491"/>
            <p:cNvSpPr/>
            <p:nvPr/>
          </p:nvSpPr>
          <p:spPr>
            <a:xfrm>
              <a:off x="2570725" y="457125"/>
              <a:ext cx="161600" cy="437625"/>
            </a:xfrm>
            <a:custGeom>
              <a:avLst/>
              <a:gdLst/>
              <a:ahLst/>
              <a:cxnLst/>
              <a:rect l="0" t="0" r="0" b="0"/>
              <a:pathLst>
                <a:path w="6464" h="17505" extrusionOk="0">
                  <a:moveTo>
                    <a:pt x="4962" y="2286"/>
                  </a:moveTo>
                  <a:lnTo>
                    <a:pt x="4897" y="3309"/>
                  </a:lnTo>
                  <a:lnTo>
                    <a:pt x="5093" y="4332"/>
                  </a:lnTo>
                  <a:lnTo>
                    <a:pt x="5419" y="5234"/>
                  </a:lnTo>
                  <a:lnTo>
                    <a:pt x="5811" y="6136"/>
                  </a:lnTo>
                  <a:lnTo>
                    <a:pt x="6137" y="7038"/>
                  </a:lnTo>
                  <a:lnTo>
                    <a:pt x="6398" y="7941"/>
                  </a:lnTo>
                  <a:lnTo>
                    <a:pt x="6464" y="8903"/>
                  </a:lnTo>
                  <a:lnTo>
                    <a:pt x="6268" y="9926"/>
                  </a:lnTo>
                  <a:lnTo>
                    <a:pt x="6072" y="10828"/>
                  </a:lnTo>
                  <a:lnTo>
                    <a:pt x="5746" y="11730"/>
                  </a:lnTo>
                  <a:lnTo>
                    <a:pt x="5289" y="12632"/>
                  </a:lnTo>
                  <a:lnTo>
                    <a:pt x="4897" y="13535"/>
                  </a:lnTo>
                  <a:lnTo>
                    <a:pt x="4636" y="14377"/>
                  </a:lnTo>
                  <a:lnTo>
                    <a:pt x="4636" y="15279"/>
                  </a:lnTo>
                  <a:lnTo>
                    <a:pt x="4962" y="16121"/>
                  </a:lnTo>
                  <a:lnTo>
                    <a:pt x="5746" y="16963"/>
                  </a:lnTo>
                  <a:lnTo>
                    <a:pt x="5746" y="17083"/>
                  </a:lnTo>
                  <a:lnTo>
                    <a:pt x="5680" y="17204"/>
                  </a:lnTo>
                  <a:lnTo>
                    <a:pt x="5615" y="17324"/>
                  </a:lnTo>
                  <a:lnTo>
                    <a:pt x="5615" y="17504"/>
                  </a:lnTo>
                  <a:lnTo>
                    <a:pt x="4897" y="17204"/>
                  </a:lnTo>
                  <a:lnTo>
                    <a:pt x="4374" y="16783"/>
                  </a:lnTo>
                  <a:lnTo>
                    <a:pt x="4048" y="16241"/>
                  </a:lnTo>
                  <a:lnTo>
                    <a:pt x="3787" y="15640"/>
                  </a:lnTo>
                  <a:lnTo>
                    <a:pt x="3656" y="14978"/>
                  </a:lnTo>
                  <a:lnTo>
                    <a:pt x="3591" y="14256"/>
                  </a:lnTo>
                  <a:lnTo>
                    <a:pt x="3460" y="13595"/>
                  </a:lnTo>
                  <a:lnTo>
                    <a:pt x="3265" y="12933"/>
                  </a:lnTo>
                  <a:lnTo>
                    <a:pt x="4179" y="11489"/>
                  </a:lnTo>
                  <a:lnTo>
                    <a:pt x="4440" y="9865"/>
                  </a:lnTo>
                  <a:lnTo>
                    <a:pt x="4440" y="8181"/>
                  </a:lnTo>
                  <a:lnTo>
                    <a:pt x="4570" y="6557"/>
                  </a:lnTo>
                  <a:lnTo>
                    <a:pt x="4309" y="6437"/>
                  </a:lnTo>
                  <a:lnTo>
                    <a:pt x="3983" y="6317"/>
                  </a:lnTo>
                  <a:lnTo>
                    <a:pt x="3591" y="6136"/>
                  </a:lnTo>
                  <a:lnTo>
                    <a:pt x="3265" y="5956"/>
                  </a:lnTo>
                  <a:lnTo>
                    <a:pt x="3003" y="5775"/>
                  </a:lnTo>
                  <a:lnTo>
                    <a:pt x="2873" y="5535"/>
                  </a:lnTo>
                  <a:lnTo>
                    <a:pt x="2808" y="5234"/>
                  </a:lnTo>
                  <a:lnTo>
                    <a:pt x="2938" y="4873"/>
                  </a:lnTo>
                  <a:lnTo>
                    <a:pt x="3199" y="4332"/>
                  </a:lnTo>
                  <a:lnTo>
                    <a:pt x="3395" y="3730"/>
                  </a:lnTo>
                  <a:lnTo>
                    <a:pt x="3460" y="3129"/>
                  </a:lnTo>
                  <a:lnTo>
                    <a:pt x="3395" y="2587"/>
                  </a:lnTo>
                  <a:lnTo>
                    <a:pt x="3199" y="2286"/>
                  </a:lnTo>
                  <a:lnTo>
                    <a:pt x="2938" y="2226"/>
                  </a:lnTo>
                  <a:lnTo>
                    <a:pt x="2742" y="2166"/>
                  </a:lnTo>
                  <a:lnTo>
                    <a:pt x="2612" y="1805"/>
                  </a:lnTo>
                  <a:lnTo>
                    <a:pt x="2089" y="2106"/>
                  </a:lnTo>
                  <a:lnTo>
                    <a:pt x="1763" y="2527"/>
                  </a:lnTo>
                  <a:lnTo>
                    <a:pt x="1567" y="3068"/>
                  </a:lnTo>
                  <a:lnTo>
                    <a:pt x="1371" y="3610"/>
                  </a:lnTo>
                  <a:lnTo>
                    <a:pt x="1175" y="4091"/>
                  </a:lnTo>
                  <a:lnTo>
                    <a:pt x="979" y="4452"/>
                  </a:lnTo>
                  <a:lnTo>
                    <a:pt x="588" y="4632"/>
                  </a:lnTo>
                  <a:lnTo>
                    <a:pt x="0" y="4572"/>
                  </a:lnTo>
                  <a:lnTo>
                    <a:pt x="65" y="3910"/>
                  </a:lnTo>
                  <a:lnTo>
                    <a:pt x="196" y="3309"/>
                  </a:lnTo>
                  <a:lnTo>
                    <a:pt x="392" y="2707"/>
                  </a:lnTo>
                  <a:lnTo>
                    <a:pt x="588" y="2106"/>
                  </a:lnTo>
                  <a:lnTo>
                    <a:pt x="849" y="1565"/>
                  </a:lnTo>
                  <a:lnTo>
                    <a:pt x="1175" y="1023"/>
                  </a:lnTo>
                  <a:lnTo>
                    <a:pt x="1567" y="482"/>
                  </a:lnTo>
                  <a:lnTo>
                    <a:pt x="2089" y="1"/>
                  </a:lnTo>
                  <a:lnTo>
                    <a:pt x="2612" y="61"/>
                  </a:lnTo>
                  <a:lnTo>
                    <a:pt x="3069" y="181"/>
                  </a:lnTo>
                  <a:lnTo>
                    <a:pt x="3460" y="482"/>
                  </a:lnTo>
                  <a:lnTo>
                    <a:pt x="3852" y="783"/>
                  </a:lnTo>
                  <a:lnTo>
                    <a:pt x="4179" y="1144"/>
                  </a:lnTo>
                  <a:lnTo>
                    <a:pt x="4440" y="1565"/>
                  </a:lnTo>
                  <a:lnTo>
                    <a:pt x="4701" y="1926"/>
                  </a:lnTo>
                  <a:lnTo>
                    <a:pt x="4962" y="228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2" name="Shape 492"/>
            <p:cNvSpPr/>
            <p:nvPr/>
          </p:nvSpPr>
          <p:spPr>
            <a:xfrm>
              <a:off x="91400" y="467650"/>
              <a:ext cx="755725" cy="855675"/>
            </a:xfrm>
            <a:custGeom>
              <a:avLst/>
              <a:gdLst/>
              <a:ahLst/>
              <a:cxnLst/>
              <a:rect l="0" t="0" r="0" b="0"/>
              <a:pathLst>
                <a:path w="30229" h="34227" extrusionOk="0">
                  <a:moveTo>
                    <a:pt x="30163" y="2286"/>
                  </a:moveTo>
                  <a:lnTo>
                    <a:pt x="29184" y="4512"/>
                  </a:lnTo>
                  <a:lnTo>
                    <a:pt x="28270" y="6858"/>
                  </a:lnTo>
                  <a:lnTo>
                    <a:pt x="27552" y="9204"/>
                  </a:lnTo>
                  <a:lnTo>
                    <a:pt x="26964" y="11610"/>
                  </a:lnTo>
                  <a:lnTo>
                    <a:pt x="26442" y="14136"/>
                  </a:lnTo>
                  <a:lnTo>
                    <a:pt x="26115" y="16602"/>
                  </a:lnTo>
                  <a:lnTo>
                    <a:pt x="25920" y="19129"/>
                  </a:lnTo>
                  <a:lnTo>
                    <a:pt x="25854" y="21715"/>
                  </a:lnTo>
                  <a:lnTo>
                    <a:pt x="24679" y="21715"/>
                  </a:lnTo>
                  <a:lnTo>
                    <a:pt x="24287" y="20873"/>
                  </a:lnTo>
                  <a:lnTo>
                    <a:pt x="24157" y="20031"/>
                  </a:lnTo>
                  <a:lnTo>
                    <a:pt x="24222" y="19129"/>
                  </a:lnTo>
                  <a:lnTo>
                    <a:pt x="24418" y="18286"/>
                  </a:lnTo>
                  <a:lnTo>
                    <a:pt x="24483" y="17384"/>
                  </a:lnTo>
                  <a:lnTo>
                    <a:pt x="24483" y="16542"/>
                  </a:lnTo>
                  <a:lnTo>
                    <a:pt x="24157" y="15760"/>
                  </a:lnTo>
                  <a:lnTo>
                    <a:pt x="23504" y="15038"/>
                  </a:lnTo>
                  <a:lnTo>
                    <a:pt x="23047" y="14196"/>
                  </a:lnTo>
                  <a:lnTo>
                    <a:pt x="22590" y="13294"/>
                  </a:lnTo>
                  <a:lnTo>
                    <a:pt x="22263" y="12332"/>
                  </a:lnTo>
                  <a:lnTo>
                    <a:pt x="21872" y="11369"/>
                  </a:lnTo>
                  <a:lnTo>
                    <a:pt x="21611" y="10407"/>
                  </a:lnTo>
                  <a:lnTo>
                    <a:pt x="21349" y="9444"/>
                  </a:lnTo>
                  <a:lnTo>
                    <a:pt x="21154" y="8422"/>
                  </a:lnTo>
                  <a:lnTo>
                    <a:pt x="21023" y="7399"/>
                  </a:lnTo>
                  <a:lnTo>
                    <a:pt x="21023" y="6317"/>
                  </a:lnTo>
                  <a:lnTo>
                    <a:pt x="20892" y="5234"/>
                  </a:lnTo>
                  <a:lnTo>
                    <a:pt x="20697" y="4151"/>
                  </a:lnTo>
                  <a:lnTo>
                    <a:pt x="20435" y="3068"/>
                  </a:lnTo>
                  <a:lnTo>
                    <a:pt x="19717" y="3489"/>
                  </a:lnTo>
                  <a:lnTo>
                    <a:pt x="18934" y="3790"/>
                  </a:lnTo>
                  <a:lnTo>
                    <a:pt x="18150" y="4091"/>
                  </a:lnTo>
                  <a:lnTo>
                    <a:pt x="17367" y="4332"/>
                  </a:lnTo>
                  <a:lnTo>
                    <a:pt x="16583" y="4572"/>
                  </a:lnTo>
                  <a:lnTo>
                    <a:pt x="15735" y="4753"/>
                  </a:lnTo>
                  <a:lnTo>
                    <a:pt x="15016" y="4933"/>
                  </a:lnTo>
                  <a:lnTo>
                    <a:pt x="14233" y="5114"/>
                  </a:lnTo>
                  <a:lnTo>
                    <a:pt x="13580" y="6256"/>
                  </a:lnTo>
                  <a:lnTo>
                    <a:pt x="12862" y="7339"/>
                  </a:lnTo>
                  <a:lnTo>
                    <a:pt x="12144" y="8422"/>
                  </a:lnTo>
                  <a:lnTo>
                    <a:pt x="11360" y="9505"/>
                  </a:lnTo>
                  <a:lnTo>
                    <a:pt x="10512" y="10587"/>
                  </a:lnTo>
                  <a:lnTo>
                    <a:pt x="9663" y="11610"/>
                  </a:lnTo>
                  <a:lnTo>
                    <a:pt x="8814" y="12632"/>
                  </a:lnTo>
                  <a:lnTo>
                    <a:pt x="7965" y="13715"/>
                  </a:lnTo>
                  <a:lnTo>
                    <a:pt x="7117" y="14738"/>
                  </a:lnTo>
                  <a:lnTo>
                    <a:pt x="6268" y="15760"/>
                  </a:lnTo>
                  <a:lnTo>
                    <a:pt x="5419" y="16783"/>
                  </a:lnTo>
                  <a:lnTo>
                    <a:pt x="4636" y="17865"/>
                  </a:lnTo>
                  <a:lnTo>
                    <a:pt x="3787" y="18888"/>
                  </a:lnTo>
                  <a:lnTo>
                    <a:pt x="3069" y="19971"/>
                  </a:lnTo>
                  <a:lnTo>
                    <a:pt x="2285" y="21053"/>
                  </a:lnTo>
                  <a:lnTo>
                    <a:pt x="1632" y="22136"/>
                  </a:lnTo>
                  <a:lnTo>
                    <a:pt x="1763" y="23760"/>
                  </a:lnTo>
                  <a:lnTo>
                    <a:pt x="2089" y="25324"/>
                  </a:lnTo>
                  <a:lnTo>
                    <a:pt x="2677" y="26828"/>
                  </a:lnTo>
                  <a:lnTo>
                    <a:pt x="3395" y="28271"/>
                  </a:lnTo>
                  <a:lnTo>
                    <a:pt x="4179" y="29715"/>
                  </a:lnTo>
                  <a:lnTo>
                    <a:pt x="4897" y="31159"/>
                  </a:lnTo>
                  <a:lnTo>
                    <a:pt x="5615" y="32602"/>
                  </a:lnTo>
                  <a:lnTo>
                    <a:pt x="6137" y="34106"/>
                  </a:lnTo>
                  <a:lnTo>
                    <a:pt x="5811" y="34226"/>
                  </a:lnTo>
                  <a:lnTo>
                    <a:pt x="5484" y="34226"/>
                  </a:lnTo>
                  <a:lnTo>
                    <a:pt x="5093" y="34226"/>
                  </a:lnTo>
                  <a:lnTo>
                    <a:pt x="4766" y="34106"/>
                  </a:lnTo>
                  <a:lnTo>
                    <a:pt x="4505" y="33926"/>
                  </a:lnTo>
                  <a:lnTo>
                    <a:pt x="4244" y="33685"/>
                  </a:lnTo>
                  <a:lnTo>
                    <a:pt x="4048" y="33444"/>
                  </a:lnTo>
                  <a:lnTo>
                    <a:pt x="3983" y="33144"/>
                  </a:lnTo>
                  <a:lnTo>
                    <a:pt x="3460" y="31941"/>
                  </a:lnTo>
                  <a:lnTo>
                    <a:pt x="2873" y="30738"/>
                  </a:lnTo>
                  <a:lnTo>
                    <a:pt x="2285" y="29535"/>
                  </a:lnTo>
                  <a:lnTo>
                    <a:pt x="1763" y="28332"/>
                  </a:lnTo>
                  <a:lnTo>
                    <a:pt x="1306" y="27129"/>
                  </a:lnTo>
                  <a:lnTo>
                    <a:pt x="914" y="25865"/>
                  </a:lnTo>
                  <a:lnTo>
                    <a:pt x="588" y="24542"/>
                  </a:lnTo>
                  <a:lnTo>
                    <a:pt x="327" y="23219"/>
                  </a:lnTo>
                  <a:lnTo>
                    <a:pt x="0" y="22317"/>
                  </a:lnTo>
                  <a:lnTo>
                    <a:pt x="0" y="21474"/>
                  </a:lnTo>
                  <a:lnTo>
                    <a:pt x="327" y="20632"/>
                  </a:lnTo>
                  <a:lnTo>
                    <a:pt x="849" y="19850"/>
                  </a:lnTo>
                  <a:lnTo>
                    <a:pt x="1502" y="19129"/>
                  </a:lnTo>
                  <a:lnTo>
                    <a:pt x="2220" y="18407"/>
                  </a:lnTo>
                  <a:lnTo>
                    <a:pt x="2938" y="17685"/>
                  </a:lnTo>
                  <a:lnTo>
                    <a:pt x="3526" y="16963"/>
                  </a:lnTo>
                  <a:lnTo>
                    <a:pt x="4374" y="15580"/>
                  </a:lnTo>
                  <a:lnTo>
                    <a:pt x="5354" y="14196"/>
                  </a:lnTo>
                  <a:lnTo>
                    <a:pt x="6268" y="12873"/>
                  </a:lnTo>
                  <a:lnTo>
                    <a:pt x="7247" y="11489"/>
                  </a:lnTo>
                  <a:lnTo>
                    <a:pt x="8226" y="10166"/>
                  </a:lnTo>
                  <a:lnTo>
                    <a:pt x="9206" y="8783"/>
                  </a:lnTo>
                  <a:lnTo>
                    <a:pt x="10120" y="7399"/>
                  </a:lnTo>
                  <a:lnTo>
                    <a:pt x="10969" y="5956"/>
                  </a:lnTo>
                  <a:lnTo>
                    <a:pt x="10969" y="5354"/>
                  </a:lnTo>
                  <a:lnTo>
                    <a:pt x="11034" y="4692"/>
                  </a:lnTo>
                  <a:lnTo>
                    <a:pt x="11230" y="4091"/>
                  </a:lnTo>
                  <a:lnTo>
                    <a:pt x="11426" y="3550"/>
                  </a:lnTo>
                  <a:lnTo>
                    <a:pt x="12601" y="3129"/>
                  </a:lnTo>
                  <a:lnTo>
                    <a:pt x="13776" y="2708"/>
                  </a:lnTo>
                  <a:lnTo>
                    <a:pt x="15016" y="2347"/>
                  </a:lnTo>
                  <a:lnTo>
                    <a:pt x="16192" y="2046"/>
                  </a:lnTo>
                  <a:lnTo>
                    <a:pt x="17432" y="1745"/>
                  </a:lnTo>
                  <a:lnTo>
                    <a:pt x="18607" y="1384"/>
                  </a:lnTo>
                  <a:lnTo>
                    <a:pt x="19848" y="1023"/>
                  </a:lnTo>
                  <a:lnTo>
                    <a:pt x="21023" y="662"/>
                  </a:lnTo>
                  <a:lnTo>
                    <a:pt x="21741" y="1625"/>
                  </a:lnTo>
                  <a:lnTo>
                    <a:pt x="22198" y="2647"/>
                  </a:lnTo>
                  <a:lnTo>
                    <a:pt x="22394" y="3790"/>
                  </a:lnTo>
                  <a:lnTo>
                    <a:pt x="22459" y="4933"/>
                  </a:lnTo>
                  <a:lnTo>
                    <a:pt x="22525" y="6136"/>
                  </a:lnTo>
                  <a:lnTo>
                    <a:pt x="22590" y="7339"/>
                  </a:lnTo>
                  <a:lnTo>
                    <a:pt x="22720" y="8542"/>
                  </a:lnTo>
                  <a:lnTo>
                    <a:pt x="23047" y="9685"/>
                  </a:lnTo>
                  <a:lnTo>
                    <a:pt x="23439" y="10768"/>
                  </a:lnTo>
                  <a:lnTo>
                    <a:pt x="23830" y="11850"/>
                  </a:lnTo>
                  <a:lnTo>
                    <a:pt x="24287" y="12993"/>
                  </a:lnTo>
                  <a:lnTo>
                    <a:pt x="24679" y="14076"/>
                  </a:lnTo>
                  <a:lnTo>
                    <a:pt x="25071" y="13174"/>
                  </a:lnTo>
                  <a:lnTo>
                    <a:pt x="25332" y="12211"/>
                  </a:lnTo>
                  <a:lnTo>
                    <a:pt x="25593" y="11189"/>
                  </a:lnTo>
                  <a:lnTo>
                    <a:pt x="25789" y="10226"/>
                  </a:lnTo>
                  <a:lnTo>
                    <a:pt x="25985" y="9204"/>
                  </a:lnTo>
                  <a:lnTo>
                    <a:pt x="26181" y="8241"/>
                  </a:lnTo>
                  <a:lnTo>
                    <a:pt x="26377" y="7279"/>
                  </a:lnTo>
                  <a:lnTo>
                    <a:pt x="26703" y="6317"/>
                  </a:lnTo>
                  <a:lnTo>
                    <a:pt x="29315" y="1"/>
                  </a:lnTo>
                  <a:lnTo>
                    <a:pt x="30033" y="302"/>
                  </a:lnTo>
                  <a:lnTo>
                    <a:pt x="30229" y="963"/>
                  </a:lnTo>
                  <a:lnTo>
                    <a:pt x="30229" y="1685"/>
                  </a:lnTo>
                  <a:lnTo>
                    <a:pt x="30163" y="2286"/>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3" name="Shape 493"/>
            <p:cNvSpPr/>
            <p:nvPr/>
          </p:nvSpPr>
          <p:spPr>
            <a:xfrm>
              <a:off x="1650150" y="590975"/>
              <a:ext cx="1023425" cy="739875"/>
            </a:xfrm>
            <a:custGeom>
              <a:avLst/>
              <a:gdLst/>
              <a:ahLst/>
              <a:cxnLst/>
              <a:rect l="0" t="0" r="0" b="0"/>
              <a:pathLst>
                <a:path w="40937" h="29595" extrusionOk="0">
                  <a:moveTo>
                    <a:pt x="37998" y="602"/>
                  </a:moveTo>
                  <a:lnTo>
                    <a:pt x="37998" y="902"/>
                  </a:lnTo>
                  <a:lnTo>
                    <a:pt x="37868" y="1203"/>
                  </a:lnTo>
                  <a:lnTo>
                    <a:pt x="37737" y="1444"/>
                  </a:lnTo>
                  <a:lnTo>
                    <a:pt x="37476" y="1684"/>
                  </a:lnTo>
                  <a:lnTo>
                    <a:pt x="37476" y="2587"/>
                  </a:lnTo>
                  <a:lnTo>
                    <a:pt x="37411" y="3549"/>
                  </a:lnTo>
                  <a:lnTo>
                    <a:pt x="37476" y="4451"/>
                  </a:lnTo>
                  <a:lnTo>
                    <a:pt x="37737" y="5293"/>
                  </a:lnTo>
                  <a:lnTo>
                    <a:pt x="37476" y="5594"/>
                  </a:lnTo>
                  <a:lnTo>
                    <a:pt x="37215" y="5775"/>
                  </a:lnTo>
                  <a:lnTo>
                    <a:pt x="36954" y="5835"/>
                  </a:lnTo>
                  <a:lnTo>
                    <a:pt x="36693" y="5654"/>
                  </a:lnTo>
                  <a:lnTo>
                    <a:pt x="36301" y="5474"/>
                  </a:lnTo>
                  <a:lnTo>
                    <a:pt x="36040" y="5113"/>
                  </a:lnTo>
                  <a:lnTo>
                    <a:pt x="35779" y="4752"/>
                  </a:lnTo>
                  <a:lnTo>
                    <a:pt x="35517" y="4391"/>
                  </a:lnTo>
                  <a:lnTo>
                    <a:pt x="35648" y="4211"/>
                  </a:lnTo>
                  <a:lnTo>
                    <a:pt x="35583" y="4030"/>
                  </a:lnTo>
                  <a:lnTo>
                    <a:pt x="35387" y="3850"/>
                  </a:lnTo>
                  <a:lnTo>
                    <a:pt x="35256" y="3669"/>
                  </a:lnTo>
                  <a:lnTo>
                    <a:pt x="34995" y="3549"/>
                  </a:lnTo>
                  <a:lnTo>
                    <a:pt x="34669" y="3429"/>
                  </a:lnTo>
                  <a:lnTo>
                    <a:pt x="34407" y="3308"/>
                  </a:lnTo>
                  <a:lnTo>
                    <a:pt x="34081" y="3248"/>
                  </a:lnTo>
                  <a:lnTo>
                    <a:pt x="33755" y="3248"/>
                  </a:lnTo>
                  <a:lnTo>
                    <a:pt x="33493" y="3369"/>
                  </a:lnTo>
                  <a:lnTo>
                    <a:pt x="33298" y="3609"/>
                  </a:lnTo>
                  <a:lnTo>
                    <a:pt x="33167" y="3970"/>
                  </a:lnTo>
                  <a:lnTo>
                    <a:pt x="33428" y="4632"/>
                  </a:lnTo>
                  <a:lnTo>
                    <a:pt x="33298" y="5233"/>
                  </a:lnTo>
                  <a:lnTo>
                    <a:pt x="32906" y="5714"/>
                  </a:lnTo>
                  <a:lnTo>
                    <a:pt x="32449" y="6196"/>
                  </a:lnTo>
                  <a:lnTo>
                    <a:pt x="31992" y="6737"/>
                  </a:lnTo>
                  <a:lnTo>
                    <a:pt x="31731" y="7278"/>
                  </a:lnTo>
                  <a:lnTo>
                    <a:pt x="31731" y="7940"/>
                  </a:lnTo>
                  <a:lnTo>
                    <a:pt x="32188" y="8662"/>
                  </a:lnTo>
                  <a:lnTo>
                    <a:pt x="32710" y="9203"/>
                  </a:lnTo>
                  <a:lnTo>
                    <a:pt x="33298" y="9865"/>
                  </a:lnTo>
                  <a:lnTo>
                    <a:pt x="33820" y="10526"/>
                  </a:lnTo>
                  <a:lnTo>
                    <a:pt x="34407" y="11128"/>
                  </a:lnTo>
                  <a:lnTo>
                    <a:pt x="35060" y="11669"/>
                  </a:lnTo>
                  <a:lnTo>
                    <a:pt x="35713" y="12030"/>
                  </a:lnTo>
                  <a:lnTo>
                    <a:pt x="36431" y="12211"/>
                  </a:lnTo>
                  <a:lnTo>
                    <a:pt x="37280" y="12030"/>
                  </a:lnTo>
                  <a:lnTo>
                    <a:pt x="37672" y="12150"/>
                  </a:lnTo>
                  <a:lnTo>
                    <a:pt x="38064" y="12391"/>
                  </a:lnTo>
                  <a:lnTo>
                    <a:pt x="38325" y="12752"/>
                  </a:lnTo>
                  <a:lnTo>
                    <a:pt x="38455" y="13113"/>
                  </a:lnTo>
                  <a:lnTo>
                    <a:pt x="37737" y="14135"/>
                  </a:lnTo>
                  <a:lnTo>
                    <a:pt x="37476" y="15218"/>
                  </a:lnTo>
                  <a:lnTo>
                    <a:pt x="37215" y="16301"/>
                  </a:lnTo>
                  <a:lnTo>
                    <a:pt x="36693" y="17384"/>
                  </a:lnTo>
                  <a:lnTo>
                    <a:pt x="36888" y="17564"/>
                  </a:lnTo>
                  <a:lnTo>
                    <a:pt x="37084" y="17744"/>
                  </a:lnTo>
                  <a:lnTo>
                    <a:pt x="37280" y="17865"/>
                  </a:lnTo>
                  <a:lnTo>
                    <a:pt x="37607" y="17805"/>
                  </a:lnTo>
                  <a:lnTo>
                    <a:pt x="37737" y="17564"/>
                  </a:lnTo>
                  <a:lnTo>
                    <a:pt x="37868" y="17323"/>
                  </a:lnTo>
                  <a:lnTo>
                    <a:pt x="38064" y="17143"/>
                  </a:lnTo>
                  <a:lnTo>
                    <a:pt x="38325" y="16963"/>
                  </a:lnTo>
                  <a:lnTo>
                    <a:pt x="38651" y="17263"/>
                  </a:lnTo>
                  <a:lnTo>
                    <a:pt x="39108" y="17384"/>
                  </a:lnTo>
                  <a:lnTo>
                    <a:pt x="39565" y="17444"/>
                  </a:lnTo>
                  <a:lnTo>
                    <a:pt x="40088" y="17504"/>
                  </a:lnTo>
                  <a:lnTo>
                    <a:pt x="40479" y="17564"/>
                  </a:lnTo>
                  <a:lnTo>
                    <a:pt x="40806" y="17744"/>
                  </a:lnTo>
                  <a:lnTo>
                    <a:pt x="40936" y="18045"/>
                  </a:lnTo>
                  <a:lnTo>
                    <a:pt x="40806" y="18587"/>
                  </a:lnTo>
                  <a:lnTo>
                    <a:pt x="40479" y="18767"/>
                  </a:lnTo>
                  <a:lnTo>
                    <a:pt x="40088" y="18767"/>
                  </a:lnTo>
                  <a:lnTo>
                    <a:pt x="39696" y="18767"/>
                  </a:lnTo>
                  <a:lnTo>
                    <a:pt x="39304" y="18707"/>
                  </a:lnTo>
                  <a:lnTo>
                    <a:pt x="38978" y="18647"/>
                  </a:lnTo>
                  <a:lnTo>
                    <a:pt x="38717" y="18707"/>
                  </a:lnTo>
                  <a:lnTo>
                    <a:pt x="38586" y="18887"/>
                  </a:lnTo>
                  <a:lnTo>
                    <a:pt x="38586" y="19248"/>
                  </a:lnTo>
                  <a:lnTo>
                    <a:pt x="38129" y="19369"/>
                  </a:lnTo>
                  <a:lnTo>
                    <a:pt x="37737" y="19429"/>
                  </a:lnTo>
                  <a:lnTo>
                    <a:pt x="37280" y="19369"/>
                  </a:lnTo>
                  <a:lnTo>
                    <a:pt x="36823" y="19248"/>
                  </a:lnTo>
                  <a:lnTo>
                    <a:pt x="36366" y="19128"/>
                  </a:lnTo>
                  <a:lnTo>
                    <a:pt x="35909" y="19008"/>
                  </a:lnTo>
                  <a:lnTo>
                    <a:pt x="35452" y="19008"/>
                  </a:lnTo>
                  <a:lnTo>
                    <a:pt x="34995" y="19068"/>
                  </a:lnTo>
                  <a:lnTo>
                    <a:pt x="35060" y="17744"/>
                  </a:lnTo>
                  <a:lnTo>
                    <a:pt x="35387" y="16421"/>
                  </a:lnTo>
                  <a:lnTo>
                    <a:pt x="35779" y="15098"/>
                  </a:lnTo>
                  <a:lnTo>
                    <a:pt x="35974" y="13714"/>
                  </a:lnTo>
                  <a:lnTo>
                    <a:pt x="35779" y="13594"/>
                  </a:lnTo>
                  <a:lnTo>
                    <a:pt x="35517" y="13474"/>
                  </a:lnTo>
                  <a:lnTo>
                    <a:pt x="35322" y="13414"/>
                  </a:lnTo>
                  <a:lnTo>
                    <a:pt x="34995" y="13353"/>
                  </a:lnTo>
                  <a:lnTo>
                    <a:pt x="34734" y="13955"/>
                  </a:lnTo>
                  <a:lnTo>
                    <a:pt x="34538" y="14617"/>
                  </a:lnTo>
                  <a:lnTo>
                    <a:pt x="34277" y="15218"/>
                  </a:lnTo>
                  <a:lnTo>
                    <a:pt x="33820" y="15699"/>
                  </a:lnTo>
                  <a:lnTo>
                    <a:pt x="32645" y="15519"/>
                  </a:lnTo>
                  <a:lnTo>
                    <a:pt x="32841" y="14917"/>
                  </a:lnTo>
                  <a:lnTo>
                    <a:pt x="33232" y="14256"/>
                  </a:lnTo>
                  <a:lnTo>
                    <a:pt x="33624" y="13654"/>
                  </a:lnTo>
                  <a:lnTo>
                    <a:pt x="33950" y="13113"/>
                  </a:lnTo>
                  <a:lnTo>
                    <a:pt x="34081" y="12812"/>
                  </a:lnTo>
                  <a:lnTo>
                    <a:pt x="33950" y="12451"/>
                  </a:lnTo>
                  <a:lnTo>
                    <a:pt x="33755" y="12150"/>
                  </a:lnTo>
                  <a:lnTo>
                    <a:pt x="33493" y="11850"/>
                  </a:lnTo>
                  <a:lnTo>
                    <a:pt x="33363" y="12932"/>
                  </a:lnTo>
                  <a:lnTo>
                    <a:pt x="33036" y="13053"/>
                  </a:lnTo>
                  <a:lnTo>
                    <a:pt x="32775" y="13053"/>
                  </a:lnTo>
                  <a:lnTo>
                    <a:pt x="32449" y="12932"/>
                  </a:lnTo>
                  <a:lnTo>
                    <a:pt x="32188" y="12752"/>
                  </a:lnTo>
                  <a:lnTo>
                    <a:pt x="31927" y="12572"/>
                  </a:lnTo>
                  <a:lnTo>
                    <a:pt x="31600" y="12331"/>
                  </a:lnTo>
                  <a:lnTo>
                    <a:pt x="31404" y="12150"/>
                  </a:lnTo>
                  <a:lnTo>
                    <a:pt x="31143" y="12030"/>
                  </a:lnTo>
                  <a:lnTo>
                    <a:pt x="30294" y="12692"/>
                  </a:lnTo>
                  <a:lnTo>
                    <a:pt x="29446" y="13293"/>
                  </a:lnTo>
                  <a:lnTo>
                    <a:pt x="28662" y="13895"/>
                  </a:lnTo>
                  <a:lnTo>
                    <a:pt x="27879" y="14496"/>
                  </a:lnTo>
                  <a:lnTo>
                    <a:pt x="27030" y="15038"/>
                  </a:lnTo>
                  <a:lnTo>
                    <a:pt x="26181" y="15579"/>
                  </a:lnTo>
                  <a:lnTo>
                    <a:pt x="25267" y="16120"/>
                  </a:lnTo>
                  <a:lnTo>
                    <a:pt x="24353" y="16602"/>
                  </a:lnTo>
                  <a:lnTo>
                    <a:pt x="24027" y="17323"/>
                  </a:lnTo>
                  <a:lnTo>
                    <a:pt x="23570" y="17985"/>
                  </a:lnTo>
                  <a:lnTo>
                    <a:pt x="22982" y="18647"/>
                  </a:lnTo>
                  <a:lnTo>
                    <a:pt x="22264" y="19188"/>
                  </a:lnTo>
                  <a:lnTo>
                    <a:pt x="21480" y="19669"/>
                  </a:lnTo>
                  <a:lnTo>
                    <a:pt x="20632" y="20030"/>
                  </a:lnTo>
                  <a:lnTo>
                    <a:pt x="19783" y="20331"/>
                  </a:lnTo>
                  <a:lnTo>
                    <a:pt x="18934" y="20451"/>
                  </a:lnTo>
                  <a:lnTo>
                    <a:pt x="18738" y="20572"/>
                  </a:lnTo>
                  <a:lnTo>
                    <a:pt x="19718" y="20932"/>
                  </a:lnTo>
                  <a:lnTo>
                    <a:pt x="20697" y="21173"/>
                  </a:lnTo>
                  <a:lnTo>
                    <a:pt x="21742" y="21414"/>
                  </a:lnTo>
                  <a:lnTo>
                    <a:pt x="22786" y="21594"/>
                  </a:lnTo>
                  <a:lnTo>
                    <a:pt x="23765" y="21835"/>
                  </a:lnTo>
                  <a:lnTo>
                    <a:pt x="24680" y="22196"/>
                  </a:lnTo>
                  <a:lnTo>
                    <a:pt x="25594" y="22737"/>
                  </a:lnTo>
                  <a:lnTo>
                    <a:pt x="26377" y="23519"/>
                  </a:lnTo>
                  <a:lnTo>
                    <a:pt x="27226" y="23338"/>
                  </a:lnTo>
                  <a:lnTo>
                    <a:pt x="28009" y="23399"/>
                  </a:lnTo>
                  <a:lnTo>
                    <a:pt x="28727" y="23579"/>
                  </a:lnTo>
                  <a:lnTo>
                    <a:pt x="29446" y="23759"/>
                  </a:lnTo>
                  <a:lnTo>
                    <a:pt x="30098" y="24000"/>
                  </a:lnTo>
                  <a:lnTo>
                    <a:pt x="30817" y="24181"/>
                  </a:lnTo>
                  <a:lnTo>
                    <a:pt x="31665" y="24241"/>
                  </a:lnTo>
                  <a:lnTo>
                    <a:pt x="32514" y="24060"/>
                  </a:lnTo>
                  <a:lnTo>
                    <a:pt x="32514" y="24421"/>
                  </a:lnTo>
                  <a:lnTo>
                    <a:pt x="32384" y="24902"/>
                  </a:lnTo>
                  <a:lnTo>
                    <a:pt x="32188" y="25323"/>
                  </a:lnTo>
                  <a:lnTo>
                    <a:pt x="31665" y="25444"/>
                  </a:lnTo>
                  <a:lnTo>
                    <a:pt x="31274" y="25444"/>
                  </a:lnTo>
                  <a:lnTo>
                    <a:pt x="30882" y="25444"/>
                  </a:lnTo>
                  <a:lnTo>
                    <a:pt x="30490" y="25444"/>
                  </a:lnTo>
                  <a:lnTo>
                    <a:pt x="30098" y="25384"/>
                  </a:lnTo>
                  <a:lnTo>
                    <a:pt x="29707" y="25323"/>
                  </a:lnTo>
                  <a:lnTo>
                    <a:pt x="29315" y="25203"/>
                  </a:lnTo>
                  <a:lnTo>
                    <a:pt x="28989" y="25083"/>
                  </a:lnTo>
                  <a:lnTo>
                    <a:pt x="28662" y="24842"/>
                  </a:lnTo>
                  <a:lnTo>
                    <a:pt x="27487" y="25023"/>
                  </a:lnTo>
                  <a:lnTo>
                    <a:pt x="26508" y="24902"/>
                  </a:lnTo>
                  <a:lnTo>
                    <a:pt x="25594" y="24541"/>
                  </a:lnTo>
                  <a:lnTo>
                    <a:pt x="24745" y="24060"/>
                  </a:lnTo>
                  <a:lnTo>
                    <a:pt x="23896" y="23519"/>
                  </a:lnTo>
                  <a:lnTo>
                    <a:pt x="23047" y="23038"/>
                  </a:lnTo>
                  <a:lnTo>
                    <a:pt x="22133" y="22677"/>
                  </a:lnTo>
                  <a:lnTo>
                    <a:pt x="21089" y="22556"/>
                  </a:lnTo>
                  <a:lnTo>
                    <a:pt x="20240" y="22496"/>
                  </a:lnTo>
                  <a:lnTo>
                    <a:pt x="19391" y="22376"/>
                  </a:lnTo>
                  <a:lnTo>
                    <a:pt x="18608" y="22196"/>
                  </a:lnTo>
                  <a:lnTo>
                    <a:pt x="17824" y="21955"/>
                  </a:lnTo>
                  <a:lnTo>
                    <a:pt x="17106" y="21594"/>
                  </a:lnTo>
                  <a:lnTo>
                    <a:pt x="16453" y="21113"/>
                  </a:lnTo>
                  <a:lnTo>
                    <a:pt x="15866" y="20511"/>
                  </a:lnTo>
                  <a:lnTo>
                    <a:pt x="15409" y="19790"/>
                  </a:lnTo>
                  <a:lnTo>
                    <a:pt x="15604" y="19429"/>
                  </a:lnTo>
                  <a:lnTo>
                    <a:pt x="15735" y="19008"/>
                  </a:lnTo>
                  <a:lnTo>
                    <a:pt x="15996" y="18707"/>
                  </a:lnTo>
                  <a:lnTo>
                    <a:pt x="16453" y="18587"/>
                  </a:lnTo>
                  <a:lnTo>
                    <a:pt x="16845" y="18887"/>
                  </a:lnTo>
                  <a:lnTo>
                    <a:pt x="17171" y="19008"/>
                  </a:lnTo>
                  <a:lnTo>
                    <a:pt x="17628" y="19068"/>
                  </a:lnTo>
                  <a:lnTo>
                    <a:pt x="18020" y="19008"/>
                  </a:lnTo>
                  <a:lnTo>
                    <a:pt x="18477" y="18947"/>
                  </a:lnTo>
                  <a:lnTo>
                    <a:pt x="18934" y="18827"/>
                  </a:lnTo>
                  <a:lnTo>
                    <a:pt x="19391" y="18767"/>
                  </a:lnTo>
                  <a:lnTo>
                    <a:pt x="19783" y="18707"/>
                  </a:lnTo>
                  <a:lnTo>
                    <a:pt x="20240" y="18466"/>
                  </a:lnTo>
                  <a:lnTo>
                    <a:pt x="20697" y="18166"/>
                  </a:lnTo>
                  <a:lnTo>
                    <a:pt x="21219" y="17925"/>
                  </a:lnTo>
                  <a:lnTo>
                    <a:pt x="21742" y="17624"/>
                  </a:lnTo>
                  <a:lnTo>
                    <a:pt x="22133" y="17323"/>
                  </a:lnTo>
                  <a:lnTo>
                    <a:pt x="22525" y="16902"/>
                  </a:lnTo>
                  <a:lnTo>
                    <a:pt x="22786" y="16421"/>
                  </a:lnTo>
                  <a:lnTo>
                    <a:pt x="22851" y="15880"/>
                  </a:lnTo>
                  <a:lnTo>
                    <a:pt x="21807" y="16241"/>
                  </a:lnTo>
                  <a:lnTo>
                    <a:pt x="20632" y="16602"/>
                  </a:lnTo>
                  <a:lnTo>
                    <a:pt x="19391" y="16902"/>
                  </a:lnTo>
                  <a:lnTo>
                    <a:pt x="18151" y="17143"/>
                  </a:lnTo>
                  <a:lnTo>
                    <a:pt x="16845" y="17263"/>
                  </a:lnTo>
                  <a:lnTo>
                    <a:pt x="15604" y="17203"/>
                  </a:lnTo>
                  <a:lnTo>
                    <a:pt x="14429" y="17023"/>
                  </a:lnTo>
                  <a:lnTo>
                    <a:pt x="13254" y="16602"/>
                  </a:lnTo>
                  <a:lnTo>
                    <a:pt x="12471" y="16301"/>
                  </a:lnTo>
                  <a:lnTo>
                    <a:pt x="11752" y="16120"/>
                  </a:lnTo>
                  <a:lnTo>
                    <a:pt x="11034" y="16181"/>
                  </a:lnTo>
                  <a:lnTo>
                    <a:pt x="10316" y="16301"/>
                  </a:lnTo>
                  <a:lnTo>
                    <a:pt x="9663" y="16481"/>
                  </a:lnTo>
                  <a:lnTo>
                    <a:pt x="8945" y="16782"/>
                  </a:lnTo>
                  <a:lnTo>
                    <a:pt x="8227" y="17143"/>
                  </a:lnTo>
                  <a:lnTo>
                    <a:pt x="7443" y="17504"/>
                  </a:lnTo>
                  <a:lnTo>
                    <a:pt x="8292" y="18226"/>
                  </a:lnTo>
                  <a:lnTo>
                    <a:pt x="9206" y="18887"/>
                  </a:lnTo>
                  <a:lnTo>
                    <a:pt x="10186" y="19489"/>
                  </a:lnTo>
                  <a:lnTo>
                    <a:pt x="11100" y="20150"/>
                  </a:lnTo>
                  <a:lnTo>
                    <a:pt x="11883" y="20812"/>
                  </a:lnTo>
                  <a:lnTo>
                    <a:pt x="12405" y="21594"/>
                  </a:lnTo>
                  <a:lnTo>
                    <a:pt x="12666" y="22556"/>
                  </a:lnTo>
                  <a:lnTo>
                    <a:pt x="12471" y="23639"/>
                  </a:lnTo>
                  <a:lnTo>
                    <a:pt x="12601" y="23759"/>
                  </a:lnTo>
                  <a:lnTo>
                    <a:pt x="12797" y="23880"/>
                  </a:lnTo>
                  <a:lnTo>
                    <a:pt x="12928" y="23940"/>
                  </a:lnTo>
                  <a:lnTo>
                    <a:pt x="13123" y="23940"/>
                  </a:lnTo>
                  <a:lnTo>
                    <a:pt x="13254" y="23820"/>
                  </a:lnTo>
                  <a:lnTo>
                    <a:pt x="13123" y="23940"/>
                  </a:lnTo>
                  <a:lnTo>
                    <a:pt x="13711" y="24361"/>
                  </a:lnTo>
                  <a:lnTo>
                    <a:pt x="14429" y="24722"/>
                  </a:lnTo>
                  <a:lnTo>
                    <a:pt x="15147" y="25083"/>
                  </a:lnTo>
                  <a:lnTo>
                    <a:pt x="15866" y="25504"/>
                  </a:lnTo>
                  <a:lnTo>
                    <a:pt x="16388" y="25985"/>
                  </a:lnTo>
                  <a:lnTo>
                    <a:pt x="16780" y="26587"/>
                  </a:lnTo>
                  <a:lnTo>
                    <a:pt x="16976" y="27248"/>
                  </a:lnTo>
                  <a:lnTo>
                    <a:pt x="16780" y="28090"/>
                  </a:lnTo>
                  <a:lnTo>
                    <a:pt x="15931" y="28391"/>
                  </a:lnTo>
                  <a:lnTo>
                    <a:pt x="15082" y="28692"/>
                  </a:lnTo>
                  <a:lnTo>
                    <a:pt x="14233" y="29053"/>
                  </a:lnTo>
                  <a:lnTo>
                    <a:pt x="13385" y="29414"/>
                  </a:lnTo>
                  <a:lnTo>
                    <a:pt x="12471" y="29594"/>
                  </a:lnTo>
                  <a:lnTo>
                    <a:pt x="11622" y="29594"/>
                  </a:lnTo>
                  <a:lnTo>
                    <a:pt x="10773" y="29414"/>
                  </a:lnTo>
                  <a:lnTo>
                    <a:pt x="9924" y="28932"/>
                  </a:lnTo>
                  <a:lnTo>
                    <a:pt x="9728" y="28632"/>
                  </a:lnTo>
                  <a:lnTo>
                    <a:pt x="9533" y="28331"/>
                  </a:lnTo>
                  <a:lnTo>
                    <a:pt x="9271" y="28030"/>
                  </a:lnTo>
                  <a:lnTo>
                    <a:pt x="9010" y="27729"/>
                  </a:lnTo>
                  <a:lnTo>
                    <a:pt x="7835" y="27850"/>
                  </a:lnTo>
                  <a:lnTo>
                    <a:pt x="6725" y="28030"/>
                  </a:lnTo>
                  <a:lnTo>
                    <a:pt x="5615" y="28331"/>
                  </a:lnTo>
                  <a:lnTo>
                    <a:pt x="4505" y="28632"/>
                  </a:lnTo>
                  <a:lnTo>
                    <a:pt x="3396" y="28872"/>
                  </a:lnTo>
                  <a:lnTo>
                    <a:pt x="2286" y="29113"/>
                  </a:lnTo>
                  <a:lnTo>
                    <a:pt x="1176" y="29233"/>
                  </a:lnTo>
                  <a:lnTo>
                    <a:pt x="1" y="29173"/>
                  </a:lnTo>
                  <a:lnTo>
                    <a:pt x="1" y="28211"/>
                  </a:lnTo>
                  <a:lnTo>
                    <a:pt x="1176" y="27910"/>
                  </a:lnTo>
                  <a:lnTo>
                    <a:pt x="2416" y="27549"/>
                  </a:lnTo>
                  <a:lnTo>
                    <a:pt x="3657" y="27308"/>
                  </a:lnTo>
                  <a:lnTo>
                    <a:pt x="4897" y="27068"/>
                  </a:lnTo>
                  <a:lnTo>
                    <a:pt x="6203" y="26887"/>
                  </a:lnTo>
                  <a:lnTo>
                    <a:pt x="7443" y="26767"/>
                  </a:lnTo>
                  <a:lnTo>
                    <a:pt x="8684" y="26647"/>
                  </a:lnTo>
                  <a:lnTo>
                    <a:pt x="9924" y="26647"/>
                  </a:lnTo>
                  <a:lnTo>
                    <a:pt x="10251" y="27188"/>
                  </a:lnTo>
                  <a:lnTo>
                    <a:pt x="10643" y="27609"/>
                  </a:lnTo>
                  <a:lnTo>
                    <a:pt x="11100" y="27910"/>
                  </a:lnTo>
                  <a:lnTo>
                    <a:pt x="11622" y="28090"/>
                  </a:lnTo>
                  <a:lnTo>
                    <a:pt x="12144" y="28150"/>
                  </a:lnTo>
                  <a:lnTo>
                    <a:pt x="12732" y="28150"/>
                  </a:lnTo>
                  <a:lnTo>
                    <a:pt x="13254" y="27970"/>
                  </a:lnTo>
                  <a:lnTo>
                    <a:pt x="13776" y="27729"/>
                  </a:lnTo>
                  <a:lnTo>
                    <a:pt x="14168" y="27609"/>
                  </a:lnTo>
                  <a:lnTo>
                    <a:pt x="14560" y="27489"/>
                  </a:lnTo>
                  <a:lnTo>
                    <a:pt x="14952" y="27369"/>
                  </a:lnTo>
                  <a:lnTo>
                    <a:pt x="15278" y="27128"/>
                  </a:lnTo>
                  <a:lnTo>
                    <a:pt x="14756" y="26406"/>
                  </a:lnTo>
                  <a:lnTo>
                    <a:pt x="13907" y="25985"/>
                  </a:lnTo>
                  <a:lnTo>
                    <a:pt x="12862" y="25684"/>
                  </a:lnTo>
                  <a:lnTo>
                    <a:pt x="11818" y="25444"/>
                  </a:lnTo>
                  <a:lnTo>
                    <a:pt x="11034" y="25083"/>
                  </a:lnTo>
                  <a:lnTo>
                    <a:pt x="10512" y="24602"/>
                  </a:lnTo>
                  <a:lnTo>
                    <a:pt x="10577" y="23880"/>
                  </a:lnTo>
                  <a:lnTo>
                    <a:pt x="11295" y="22737"/>
                  </a:lnTo>
                  <a:lnTo>
                    <a:pt x="11034" y="22256"/>
                  </a:lnTo>
                  <a:lnTo>
                    <a:pt x="10708" y="21835"/>
                  </a:lnTo>
                  <a:lnTo>
                    <a:pt x="10316" y="21414"/>
                  </a:lnTo>
                  <a:lnTo>
                    <a:pt x="9924" y="20993"/>
                  </a:lnTo>
                  <a:lnTo>
                    <a:pt x="9533" y="20632"/>
                  </a:lnTo>
                  <a:lnTo>
                    <a:pt x="9076" y="20271"/>
                  </a:lnTo>
                  <a:lnTo>
                    <a:pt x="8619" y="19970"/>
                  </a:lnTo>
                  <a:lnTo>
                    <a:pt x="8162" y="19669"/>
                  </a:lnTo>
                  <a:lnTo>
                    <a:pt x="7574" y="19489"/>
                  </a:lnTo>
                  <a:lnTo>
                    <a:pt x="7052" y="19188"/>
                  </a:lnTo>
                  <a:lnTo>
                    <a:pt x="6529" y="18827"/>
                  </a:lnTo>
                  <a:lnTo>
                    <a:pt x="6072" y="18406"/>
                  </a:lnTo>
                  <a:lnTo>
                    <a:pt x="5681" y="17985"/>
                  </a:lnTo>
                  <a:lnTo>
                    <a:pt x="5224" y="17504"/>
                  </a:lnTo>
                  <a:lnTo>
                    <a:pt x="4832" y="17023"/>
                  </a:lnTo>
                  <a:lnTo>
                    <a:pt x="4375" y="16602"/>
                  </a:lnTo>
                  <a:lnTo>
                    <a:pt x="4505" y="15519"/>
                  </a:lnTo>
                  <a:lnTo>
                    <a:pt x="5419" y="15940"/>
                  </a:lnTo>
                  <a:lnTo>
                    <a:pt x="6334" y="15940"/>
                  </a:lnTo>
                  <a:lnTo>
                    <a:pt x="7248" y="15759"/>
                  </a:lnTo>
                  <a:lnTo>
                    <a:pt x="8227" y="15399"/>
                  </a:lnTo>
                  <a:lnTo>
                    <a:pt x="9271" y="15038"/>
                  </a:lnTo>
                  <a:lnTo>
                    <a:pt x="10316" y="14797"/>
                  </a:lnTo>
                  <a:lnTo>
                    <a:pt x="11491" y="14797"/>
                  </a:lnTo>
                  <a:lnTo>
                    <a:pt x="12666" y="15098"/>
                  </a:lnTo>
                  <a:lnTo>
                    <a:pt x="13711" y="15579"/>
                  </a:lnTo>
                  <a:lnTo>
                    <a:pt x="14756" y="15820"/>
                  </a:lnTo>
                  <a:lnTo>
                    <a:pt x="15866" y="15880"/>
                  </a:lnTo>
                  <a:lnTo>
                    <a:pt x="16910" y="15820"/>
                  </a:lnTo>
                  <a:lnTo>
                    <a:pt x="18020" y="15699"/>
                  </a:lnTo>
                  <a:lnTo>
                    <a:pt x="19065" y="15459"/>
                  </a:lnTo>
                  <a:lnTo>
                    <a:pt x="20175" y="15158"/>
                  </a:lnTo>
                  <a:lnTo>
                    <a:pt x="21219" y="14797"/>
                  </a:lnTo>
                  <a:lnTo>
                    <a:pt x="20305" y="14196"/>
                  </a:lnTo>
                  <a:lnTo>
                    <a:pt x="19326" y="13895"/>
                  </a:lnTo>
                  <a:lnTo>
                    <a:pt x="18216" y="13654"/>
                  </a:lnTo>
                  <a:lnTo>
                    <a:pt x="17171" y="13534"/>
                  </a:lnTo>
                  <a:lnTo>
                    <a:pt x="16061" y="13414"/>
                  </a:lnTo>
                  <a:lnTo>
                    <a:pt x="14952" y="13293"/>
                  </a:lnTo>
                  <a:lnTo>
                    <a:pt x="13842" y="13053"/>
                  </a:lnTo>
                  <a:lnTo>
                    <a:pt x="12797" y="12632"/>
                  </a:lnTo>
                  <a:lnTo>
                    <a:pt x="12471" y="11910"/>
                  </a:lnTo>
                  <a:lnTo>
                    <a:pt x="12079" y="11308"/>
                  </a:lnTo>
                  <a:lnTo>
                    <a:pt x="11622" y="10827"/>
                  </a:lnTo>
                  <a:lnTo>
                    <a:pt x="11034" y="10466"/>
                  </a:lnTo>
                  <a:lnTo>
                    <a:pt x="10447" y="10166"/>
                  </a:lnTo>
                  <a:lnTo>
                    <a:pt x="9794" y="9985"/>
                  </a:lnTo>
                  <a:lnTo>
                    <a:pt x="9076" y="9925"/>
                  </a:lnTo>
                  <a:lnTo>
                    <a:pt x="8357" y="9865"/>
                  </a:lnTo>
                  <a:lnTo>
                    <a:pt x="7574" y="9865"/>
                  </a:lnTo>
                  <a:lnTo>
                    <a:pt x="6791" y="9865"/>
                  </a:lnTo>
                  <a:lnTo>
                    <a:pt x="6007" y="9925"/>
                  </a:lnTo>
                  <a:lnTo>
                    <a:pt x="5158" y="9925"/>
                  </a:lnTo>
                  <a:lnTo>
                    <a:pt x="4375" y="9925"/>
                  </a:lnTo>
                  <a:lnTo>
                    <a:pt x="3591" y="9925"/>
                  </a:lnTo>
                  <a:lnTo>
                    <a:pt x="2873" y="9865"/>
                  </a:lnTo>
                  <a:lnTo>
                    <a:pt x="2155" y="9744"/>
                  </a:lnTo>
                  <a:lnTo>
                    <a:pt x="1829" y="9564"/>
                  </a:lnTo>
                  <a:lnTo>
                    <a:pt x="1633" y="9384"/>
                  </a:lnTo>
                  <a:lnTo>
                    <a:pt x="1633" y="9143"/>
                  </a:lnTo>
                  <a:lnTo>
                    <a:pt x="1894" y="8782"/>
                  </a:lnTo>
                  <a:lnTo>
                    <a:pt x="2351" y="8541"/>
                  </a:lnTo>
                  <a:lnTo>
                    <a:pt x="3069" y="8662"/>
                  </a:lnTo>
                  <a:lnTo>
                    <a:pt x="3787" y="8722"/>
                  </a:lnTo>
                  <a:lnTo>
                    <a:pt x="4571" y="8722"/>
                  </a:lnTo>
                  <a:lnTo>
                    <a:pt x="5354" y="8722"/>
                  </a:lnTo>
                  <a:lnTo>
                    <a:pt x="6072" y="8722"/>
                  </a:lnTo>
                  <a:lnTo>
                    <a:pt x="6856" y="8722"/>
                  </a:lnTo>
                  <a:lnTo>
                    <a:pt x="7639" y="8722"/>
                  </a:lnTo>
                  <a:lnTo>
                    <a:pt x="8357" y="8722"/>
                  </a:lnTo>
                  <a:lnTo>
                    <a:pt x="9076" y="8782"/>
                  </a:lnTo>
                  <a:lnTo>
                    <a:pt x="9728" y="8902"/>
                  </a:lnTo>
                  <a:lnTo>
                    <a:pt x="10381" y="9023"/>
                  </a:lnTo>
                  <a:lnTo>
                    <a:pt x="11034" y="9263"/>
                  </a:lnTo>
                  <a:lnTo>
                    <a:pt x="11557" y="9564"/>
                  </a:lnTo>
                  <a:lnTo>
                    <a:pt x="12079" y="9925"/>
                  </a:lnTo>
                  <a:lnTo>
                    <a:pt x="12536" y="10466"/>
                  </a:lnTo>
                  <a:lnTo>
                    <a:pt x="12928" y="11068"/>
                  </a:lnTo>
                  <a:lnTo>
                    <a:pt x="13646" y="11308"/>
                  </a:lnTo>
                  <a:lnTo>
                    <a:pt x="14299" y="11549"/>
                  </a:lnTo>
                  <a:lnTo>
                    <a:pt x="15017" y="11790"/>
                  </a:lnTo>
                  <a:lnTo>
                    <a:pt x="15670" y="11970"/>
                  </a:lnTo>
                  <a:lnTo>
                    <a:pt x="16388" y="12150"/>
                  </a:lnTo>
                  <a:lnTo>
                    <a:pt x="17041" y="12271"/>
                  </a:lnTo>
                  <a:lnTo>
                    <a:pt x="17759" y="12451"/>
                  </a:lnTo>
                  <a:lnTo>
                    <a:pt x="18412" y="12572"/>
                  </a:lnTo>
                  <a:lnTo>
                    <a:pt x="19130" y="12752"/>
                  </a:lnTo>
                  <a:lnTo>
                    <a:pt x="19783" y="12872"/>
                  </a:lnTo>
                  <a:lnTo>
                    <a:pt x="20501" y="12993"/>
                  </a:lnTo>
                  <a:lnTo>
                    <a:pt x="21154" y="13173"/>
                  </a:lnTo>
                  <a:lnTo>
                    <a:pt x="21872" y="13353"/>
                  </a:lnTo>
                  <a:lnTo>
                    <a:pt x="22525" y="13534"/>
                  </a:lnTo>
                  <a:lnTo>
                    <a:pt x="23243" y="13775"/>
                  </a:lnTo>
                  <a:lnTo>
                    <a:pt x="23896" y="14015"/>
                  </a:lnTo>
                  <a:lnTo>
                    <a:pt x="23896" y="14917"/>
                  </a:lnTo>
                  <a:lnTo>
                    <a:pt x="24810" y="14496"/>
                  </a:lnTo>
                  <a:lnTo>
                    <a:pt x="25659" y="14015"/>
                  </a:lnTo>
                  <a:lnTo>
                    <a:pt x="26508" y="13534"/>
                  </a:lnTo>
                  <a:lnTo>
                    <a:pt x="27291" y="12932"/>
                  </a:lnTo>
                  <a:lnTo>
                    <a:pt x="28075" y="12331"/>
                  </a:lnTo>
                  <a:lnTo>
                    <a:pt x="28923" y="11790"/>
                  </a:lnTo>
                  <a:lnTo>
                    <a:pt x="29707" y="11188"/>
                  </a:lnTo>
                  <a:lnTo>
                    <a:pt x="30490" y="10647"/>
                  </a:lnTo>
                  <a:lnTo>
                    <a:pt x="30817" y="10647"/>
                  </a:lnTo>
                  <a:lnTo>
                    <a:pt x="31208" y="10647"/>
                  </a:lnTo>
                  <a:lnTo>
                    <a:pt x="31470" y="10587"/>
                  </a:lnTo>
                  <a:lnTo>
                    <a:pt x="31665" y="10346"/>
                  </a:lnTo>
                  <a:lnTo>
                    <a:pt x="31600" y="10045"/>
                  </a:lnTo>
                  <a:lnTo>
                    <a:pt x="31470" y="9865"/>
                  </a:lnTo>
                  <a:lnTo>
                    <a:pt x="31208" y="9684"/>
                  </a:lnTo>
                  <a:lnTo>
                    <a:pt x="31013" y="9564"/>
                  </a:lnTo>
                  <a:lnTo>
                    <a:pt x="30751" y="9865"/>
                  </a:lnTo>
                  <a:lnTo>
                    <a:pt x="30490" y="9805"/>
                  </a:lnTo>
                  <a:lnTo>
                    <a:pt x="30164" y="9684"/>
                  </a:lnTo>
                  <a:lnTo>
                    <a:pt x="29837" y="9564"/>
                  </a:lnTo>
                  <a:lnTo>
                    <a:pt x="29315" y="9143"/>
                  </a:lnTo>
                  <a:lnTo>
                    <a:pt x="28793" y="8602"/>
                  </a:lnTo>
                  <a:lnTo>
                    <a:pt x="28336" y="8000"/>
                  </a:lnTo>
                  <a:lnTo>
                    <a:pt x="27879" y="7459"/>
                  </a:lnTo>
                  <a:lnTo>
                    <a:pt x="27356" y="6978"/>
                  </a:lnTo>
                  <a:lnTo>
                    <a:pt x="26703" y="6617"/>
                  </a:lnTo>
                  <a:lnTo>
                    <a:pt x="26051" y="6436"/>
                  </a:lnTo>
                  <a:lnTo>
                    <a:pt x="25202" y="6496"/>
                  </a:lnTo>
                  <a:lnTo>
                    <a:pt x="24418" y="6196"/>
                  </a:lnTo>
                  <a:lnTo>
                    <a:pt x="23831" y="5594"/>
                  </a:lnTo>
                  <a:lnTo>
                    <a:pt x="23308" y="4872"/>
                  </a:lnTo>
                  <a:lnTo>
                    <a:pt x="22851" y="4090"/>
                  </a:lnTo>
                  <a:lnTo>
                    <a:pt x="22394" y="3489"/>
                  </a:lnTo>
                  <a:lnTo>
                    <a:pt x="21872" y="3068"/>
                  </a:lnTo>
                  <a:lnTo>
                    <a:pt x="21154" y="3068"/>
                  </a:lnTo>
                  <a:lnTo>
                    <a:pt x="20240" y="3489"/>
                  </a:lnTo>
                  <a:lnTo>
                    <a:pt x="19913" y="3790"/>
                  </a:lnTo>
                  <a:lnTo>
                    <a:pt x="19587" y="4030"/>
                  </a:lnTo>
                  <a:lnTo>
                    <a:pt x="19261" y="4211"/>
                  </a:lnTo>
                  <a:lnTo>
                    <a:pt x="18869" y="4271"/>
                  </a:lnTo>
                  <a:lnTo>
                    <a:pt x="18477" y="4271"/>
                  </a:lnTo>
                  <a:lnTo>
                    <a:pt x="18151" y="4211"/>
                  </a:lnTo>
                  <a:lnTo>
                    <a:pt x="17759" y="4030"/>
                  </a:lnTo>
                  <a:lnTo>
                    <a:pt x="17433" y="3790"/>
                  </a:lnTo>
                  <a:lnTo>
                    <a:pt x="16714" y="4030"/>
                  </a:lnTo>
                  <a:lnTo>
                    <a:pt x="15996" y="4211"/>
                  </a:lnTo>
                  <a:lnTo>
                    <a:pt x="15343" y="4271"/>
                  </a:lnTo>
                  <a:lnTo>
                    <a:pt x="14690" y="4271"/>
                  </a:lnTo>
                  <a:lnTo>
                    <a:pt x="14038" y="4271"/>
                  </a:lnTo>
                  <a:lnTo>
                    <a:pt x="13319" y="4271"/>
                  </a:lnTo>
                  <a:lnTo>
                    <a:pt x="12601" y="4271"/>
                  </a:lnTo>
                  <a:lnTo>
                    <a:pt x="11818" y="4391"/>
                  </a:lnTo>
                  <a:lnTo>
                    <a:pt x="10969" y="4692"/>
                  </a:lnTo>
                  <a:lnTo>
                    <a:pt x="10120" y="4993"/>
                  </a:lnTo>
                  <a:lnTo>
                    <a:pt x="9337" y="5293"/>
                  </a:lnTo>
                  <a:lnTo>
                    <a:pt x="8488" y="5534"/>
                  </a:lnTo>
                  <a:lnTo>
                    <a:pt x="7705" y="5835"/>
                  </a:lnTo>
                  <a:lnTo>
                    <a:pt x="6856" y="6135"/>
                  </a:lnTo>
                  <a:lnTo>
                    <a:pt x="6072" y="6496"/>
                  </a:lnTo>
                  <a:lnTo>
                    <a:pt x="5354" y="6857"/>
                  </a:lnTo>
                  <a:lnTo>
                    <a:pt x="4179" y="6496"/>
                  </a:lnTo>
                  <a:lnTo>
                    <a:pt x="4636" y="5654"/>
                  </a:lnTo>
                  <a:lnTo>
                    <a:pt x="5354" y="5113"/>
                  </a:lnTo>
                  <a:lnTo>
                    <a:pt x="6268" y="4752"/>
                  </a:lnTo>
                  <a:lnTo>
                    <a:pt x="7248" y="4511"/>
                  </a:lnTo>
                  <a:lnTo>
                    <a:pt x="8292" y="4271"/>
                  </a:lnTo>
                  <a:lnTo>
                    <a:pt x="9402" y="4090"/>
                  </a:lnTo>
                  <a:lnTo>
                    <a:pt x="10381" y="3790"/>
                  </a:lnTo>
                  <a:lnTo>
                    <a:pt x="11295" y="3308"/>
                  </a:lnTo>
                  <a:lnTo>
                    <a:pt x="12014" y="3128"/>
                  </a:lnTo>
                  <a:lnTo>
                    <a:pt x="12797" y="3068"/>
                  </a:lnTo>
                  <a:lnTo>
                    <a:pt x="13515" y="3008"/>
                  </a:lnTo>
                  <a:lnTo>
                    <a:pt x="14299" y="2947"/>
                  </a:lnTo>
                  <a:lnTo>
                    <a:pt x="15082" y="2947"/>
                  </a:lnTo>
                  <a:lnTo>
                    <a:pt x="15866" y="2887"/>
                  </a:lnTo>
                  <a:lnTo>
                    <a:pt x="16649" y="2707"/>
                  </a:lnTo>
                  <a:lnTo>
                    <a:pt x="17433" y="2466"/>
                  </a:lnTo>
                  <a:lnTo>
                    <a:pt x="17759" y="2105"/>
                  </a:lnTo>
                  <a:lnTo>
                    <a:pt x="18281" y="2526"/>
                  </a:lnTo>
                  <a:lnTo>
                    <a:pt x="18804" y="2587"/>
                  </a:lnTo>
                  <a:lnTo>
                    <a:pt x="19326" y="2406"/>
                  </a:lnTo>
                  <a:lnTo>
                    <a:pt x="19913" y="2105"/>
                  </a:lnTo>
                  <a:lnTo>
                    <a:pt x="20436" y="1744"/>
                  </a:lnTo>
                  <a:lnTo>
                    <a:pt x="21023" y="1504"/>
                  </a:lnTo>
                  <a:lnTo>
                    <a:pt x="21611" y="1384"/>
                  </a:lnTo>
                  <a:lnTo>
                    <a:pt x="22264" y="1504"/>
                  </a:lnTo>
                  <a:lnTo>
                    <a:pt x="22786" y="2105"/>
                  </a:lnTo>
                  <a:lnTo>
                    <a:pt x="23308" y="2767"/>
                  </a:lnTo>
                  <a:lnTo>
                    <a:pt x="23831" y="3489"/>
                  </a:lnTo>
                  <a:lnTo>
                    <a:pt x="24418" y="4211"/>
                  </a:lnTo>
                  <a:lnTo>
                    <a:pt x="25071" y="4812"/>
                  </a:lnTo>
                  <a:lnTo>
                    <a:pt x="25855" y="5233"/>
                  </a:lnTo>
                  <a:lnTo>
                    <a:pt x="26703" y="5474"/>
                  </a:lnTo>
                  <a:lnTo>
                    <a:pt x="27683" y="5474"/>
                  </a:lnTo>
                  <a:lnTo>
                    <a:pt x="30033" y="7940"/>
                  </a:lnTo>
                  <a:lnTo>
                    <a:pt x="30294" y="7158"/>
                  </a:lnTo>
                  <a:lnTo>
                    <a:pt x="30621" y="6376"/>
                  </a:lnTo>
                  <a:lnTo>
                    <a:pt x="31013" y="5594"/>
                  </a:lnTo>
                  <a:lnTo>
                    <a:pt x="31339" y="4872"/>
                  </a:lnTo>
                  <a:lnTo>
                    <a:pt x="31731" y="4150"/>
                  </a:lnTo>
                  <a:lnTo>
                    <a:pt x="32057" y="3369"/>
                  </a:lnTo>
                  <a:lnTo>
                    <a:pt x="32384" y="2587"/>
                  </a:lnTo>
                  <a:lnTo>
                    <a:pt x="32645" y="1805"/>
                  </a:lnTo>
                  <a:lnTo>
                    <a:pt x="32906" y="1624"/>
                  </a:lnTo>
                  <a:lnTo>
                    <a:pt x="33167" y="1504"/>
                  </a:lnTo>
                  <a:lnTo>
                    <a:pt x="33428" y="1504"/>
                  </a:lnTo>
                  <a:lnTo>
                    <a:pt x="33689" y="1504"/>
                  </a:lnTo>
                  <a:lnTo>
                    <a:pt x="33950" y="1624"/>
                  </a:lnTo>
                  <a:lnTo>
                    <a:pt x="34277" y="1684"/>
                  </a:lnTo>
                  <a:lnTo>
                    <a:pt x="34538" y="1805"/>
                  </a:lnTo>
                  <a:lnTo>
                    <a:pt x="34799" y="1805"/>
                  </a:lnTo>
                  <a:lnTo>
                    <a:pt x="34995" y="2045"/>
                  </a:lnTo>
                  <a:lnTo>
                    <a:pt x="35322" y="2226"/>
                  </a:lnTo>
                  <a:lnTo>
                    <a:pt x="35583" y="2346"/>
                  </a:lnTo>
                  <a:lnTo>
                    <a:pt x="35844" y="2466"/>
                  </a:lnTo>
                  <a:lnTo>
                    <a:pt x="35974" y="2105"/>
                  </a:lnTo>
                  <a:lnTo>
                    <a:pt x="35974" y="1684"/>
                  </a:lnTo>
                  <a:lnTo>
                    <a:pt x="35974" y="1143"/>
                  </a:lnTo>
                  <a:lnTo>
                    <a:pt x="36105" y="722"/>
                  </a:lnTo>
                  <a:lnTo>
                    <a:pt x="36431" y="181"/>
                  </a:lnTo>
                  <a:lnTo>
                    <a:pt x="37019" y="0"/>
                  </a:lnTo>
                  <a:lnTo>
                    <a:pt x="37607" y="120"/>
                  </a:lnTo>
                  <a:lnTo>
                    <a:pt x="37998" y="60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4" name="Shape 494"/>
            <p:cNvSpPr/>
            <p:nvPr/>
          </p:nvSpPr>
          <p:spPr>
            <a:xfrm>
              <a:off x="2338950" y="666150"/>
              <a:ext cx="35925" cy="43625"/>
            </a:xfrm>
            <a:custGeom>
              <a:avLst/>
              <a:gdLst/>
              <a:ahLst/>
              <a:cxnLst/>
              <a:rect l="0" t="0" r="0" b="0"/>
              <a:pathLst>
                <a:path w="1437" h="1745" extrusionOk="0">
                  <a:moveTo>
                    <a:pt x="980" y="1745"/>
                  </a:moveTo>
                  <a:lnTo>
                    <a:pt x="0" y="1204"/>
                  </a:lnTo>
                  <a:lnTo>
                    <a:pt x="131" y="903"/>
                  </a:lnTo>
                  <a:lnTo>
                    <a:pt x="261" y="482"/>
                  </a:lnTo>
                  <a:lnTo>
                    <a:pt x="457" y="181"/>
                  </a:lnTo>
                  <a:lnTo>
                    <a:pt x="849" y="1"/>
                  </a:lnTo>
                  <a:lnTo>
                    <a:pt x="1045" y="422"/>
                  </a:lnTo>
                  <a:lnTo>
                    <a:pt x="1371" y="903"/>
                  </a:lnTo>
                  <a:lnTo>
                    <a:pt x="1437" y="1324"/>
                  </a:lnTo>
                  <a:lnTo>
                    <a:pt x="980" y="174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5" name="Shape 495"/>
            <p:cNvSpPr/>
            <p:nvPr/>
          </p:nvSpPr>
          <p:spPr>
            <a:xfrm>
              <a:off x="301950" y="750375"/>
              <a:ext cx="311775" cy="630100"/>
            </a:xfrm>
            <a:custGeom>
              <a:avLst/>
              <a:gdLst/>
              <a:ahLst/>
              <a:cxnLst/>
              <a:rect l="0" t="0" r="0" b="0"/>
              <a:pathLst>
                <a:path w="12471" h="25204" extrusionOk="0">
                  <a:moveTo>
                    <a:pt x="8096" y="902"/>
                  </a:moveTo>
                  <a:lnTo>
                    <a:pt x="7639" y="2767"/>
                  </a:lnTo>
                  <a:lnTo>
                    <a:pt x="7574" y="4632"/>
                  </a:lnTo>
                  <a:lnTo>
                    <a:pt x="7966" y="6436"/>
                  </a:lnTo>
                  <a:lnTo>
                    <a:pt x="8553" y="8180"/>
                  </a:lnTo>
                  <a:lnTo>
                    <a:pt x="9337" y="9985"/>
                  </a:lnTo>
                  <a:lnTo>
                    <a:pt x="10185" y="11729"/>
                  </a:lnTo>
                  <a:lnTo>
                    <a:pt x="11034" y="13414"/>
                  </a:lnTo>
                  <a:lnTo>
                    <a:pt x="11752" y="15158"/>
                  </a:lnTo>
                  <a:lnTo>
                    <a:pt x="11426" y="15399"/>
                  </a:lnTo>
                  <a:lnTo>
                    <a:pt x="10969" y="15519"/>
                  </a:lnTo>
                  <a:lnTo>
                    <a:pt x="10577" y="15639"/>
                  </a:lnTo>
                  <a:lnTo>
                    <a:pt x="10446" y="16060"/>
                  </a:lnTo>
                  <a:lnTo>
                    <a:pt x="10642" y="16301"/>
                  </a:lnTo>
                  <a:lnTo>
                    <a:pt x="10904" y="16361"/>
                  </a:lnTo>
                  <a:lnTo>
                    <a:pt x="11230" y="16361"/>
                  </a:lnTo>
                  <a:lnTo>
                    <a:pt x="11491" y="16241"/>
                  </a:lnTo>
                  <a:lnTo>
                    <a:pt x="11818" y="16180"/>
                  </a:lnTo>
                  <a:lnTo>
                    <a:pt x="12079" y="16180"/>
                  </a:lnTo>
                  <a:lnTo>
                    <a:pt x="12340" y="16301"/>
                  </a:lnTo>
                  <a:lnTo>
                    <a:pt x="12470" y="16662"/>
                  </a:lnTo>
                  <a:lnTo>
                    <a:pt x="12209" y="17684"/>
                  </a:lnTo>
                  <a:lnTo>
                    <a:pt x="11883" y="18707"/>
                  </a:lnTo>
                  <a:lnTo>
                    <a:pt x="11491" y="19669"/>
                  </a:lnTo>
                  <a:lnTo>
                    <a:pt x="11099" y="20632"/>
                  </a:lnTo>
                  <a:lnTo>
                    <a:pt x="10773" y="21654"/>
                  </a:lnTo>
                  <a:lnTo>
                    <a:pt x="10446" y="22617"/>
                  </a:lnTo>
                  <a:lnTo>
                    <a:pt x="10185" y="23639"/>
                  </a:lnTo>
                  <a:lnTo>
                    <a:pt x="9989" y="24722"/>
                  </a:lnTo>
                  <a:lnTo>
                    <a:pt x="9598" y="24962"/>
                  </a:lnTo>
                  <a:lnTo>
                    <a:pt x="9141" y="25143"/>
                  </a:lnTo>
                  <a:lnTo>
                    <a:pt x="8618" y="25203"/>
                  </a:lnTo>
                  <a:lnTo>
                    <a:pt x="8096" y="25203"/>
                  </a:lnTo>
                  <a:lnTo>
                    <a:pt x="7835" y="24722"/>
                  </a:lnTo>
                  <a:lnTo>
                    <a:pt x="8031" y="23820"/>
                  </a:lnTo>
                  <a:lnTo>
                    <a:pt x="8292" y="22857"/>
                  </a:lnTo>
                  <a:lnTo>
                    <a:pt x="8618" y="22015"/>
                  </a:lnTo>
                  <a:lnTo>
                    <a:pt x="8945" y="21113"/>
                  </a:lnTo>
                  <a:lnTo>
                    <a:pt x="9337" y="20271"/>
                  </a:lnTo>
                  <a:lnTo>
                    <a:pt x="9728" y="19429"/>
                  </a:lnTo>
                  <a:lnTo>
                    <a:pt x="10120" y="18587"/>
                  </a:lnTo>
                  <a:lnTo>
                    <a:pt x="10446" y="17684"/>
                  </a:lnTo>
                  <a:lnTo>
                    <a:pt x="10120" y="16842"/>
                  </a:lnTo>
                  <a:lnTo>
                    <a:pt x="9663" y="16060"/>
                  </a:lnTo>
                  <a:lnTo>
                    <a:pt x="9141" y="15278"/>
                  </a:lnTo>
                  <a:lnTo>
                    <a:pt x="8684" y="14496"/>
                  </a:lnTo>
                  <a:lnTo>
                    <a:pt x="8292" y="13654"/>
                  </a:lnTo>
                  <a:lnTo>
                    <a:pt x="8031" y="12812"/>
                  </a:lnTo>
                  <a:lnTo>
                    <a:pt x="7704" y="11910"/>
                  </a:lnTo>
                  <a:lnTo>
                    <a:pt x="7443" y="11008"/>
                  </a:lnTo>
                  <a:lnTo>
                    <a:pt x="7182" y="10165"/>
                  </a:lnTo>
                  <a:lnTo>
                    <a:pt x="6790" y="9323"/>
                  </a:lnTo>
                  <a:lnTo>
                    <a:pt x="6399" y="8481"/>
                  </a:lnTo>
                  <a:lnTo>
                    <a:pt x="5811" y="7759"/>
                  </a:lnTo>
                  <a:lnTo>
                    <a:pt x="2677" y="10587"/>
                  </a:lnTo>
                  <a:lnTo>
                    <a:pt x="2677" y="12090"/>
                  </a:lnTo>
                  <a:lnTo>
                    <a:pt x="2938" y="13534"/>
                  </a:lnTo>
                  <a:lnTo>
                    <a:pt x="3330" y="14977"/>
                  </a:lnTo>
                  <a:lnTo>
                    <a:pt x="3787" y="16361"/>
                  </a:lnTo>
                  <a:lnTo>
                    <a:pt x="4309" y="17805"/>
                  </a:lnTo>
                  <a:lnTo>
                    <a:pt x="4832" y="19188"/>
                  </a:lnTo>
                  <a:lnTo>
                    <a:pt x="5223" y="20571"/>
                  </a:lnTo>
                  <a:lnTo>
                    <a:pt x="5485" y="22015"/>
                  </a:lnTo>
                  <a:lnTo>
                    <a:pt x="4962" y="22196"/>
                  </a:lnTo>
                  <a:lnTo>
                    <a:pt x="4505" y="21835"/>
                  </a:lnTo>
                  <a:lnTo>
                    <a:pt x="4114" y="21474"/>
                  </a:lnTo>
                  <a:lnTo>
                    <a:pt x="3722" y="21353"/>
                  </a:lnTo>
                  <a:lnTo>
                    <a:pt x="3199" y="20451"/>
                  </a:lnTo>
                  <a:lnTo>
                    <a:pt x="2873" y="19549"/>
                  </a:lnTo>
                  <a:lnTo>
                    <a:pt x="2612" y="18587"/>
                  </a:lnTo>
                  <a:lnTo>
                    <a:pt x="2416" y="17684"/>
                  </a:lnTo>
                  <a:lnTo>
                    <a:pt x="2220" y="16722"/>
                  </a:lnTo>
                  <a:lnTo>
                    <a:pt x="1959" y="15820"/>
                  </a:lnTo>
                  <a:lnTo>
                    <a:pt x="1567" y="14917"/>
                  </a:lnTo>
                  <a:lnTo>
                    <a:pt x="980" y="14075"/>
                  </a:lnTo>
                  <a:lnTo>
                    <a:pt x="66" y="12271"/>
                  </a:lnTo>
                  <a:lnTo>
                    <a:pt x="0" y="10647"/>
                  </a:lnTo>
                  <a:lnTo>
                    <a:pt x="588" y="9143"/>
                  </a:lnTo>
                  <a:lnTo>
                    <a:pt x="1567" y="7759"/>
                  </a:lnTo>
                  <a:lnTo>
                    <a:pt x="2808" y="6496"/>
                  </a:lnTo>
                  <a:lnTo>
                    <a:pt x="4114" y="5173"/>
                  </a:lnTo>
                  <a:lnTo>
                    <a:pt x="5289" y="3850"/>
                  </a:lnTo>
                  <a:lnTo>
                    <a:pt x="6203" y="2406"/>
                  </a:lnTo>
                  <a:lnTo>
                    <a:pt x="6203" y="1684"/>
                  </a:lnTo>
                  <a:lnTo>
                    <a:pt x="6137" y="902"/>
                  </a:lnTo>
                  <a:lnTo>
                    <a:pt x="6399" y="301"/>
                  </a:lnTo>
                  <a:lnTo>
                    <a:pt x="7182" y="0"/>
                  </a:lnTo>
                  <a:lnTo>
                    <a:pt x="7639" y="0"/>
                  </a:lnTo>
                  <a:lnTo>
                    <a:pt x="7835" y="241"/>
                  </a:lnTo>
                  <a:lnTo>
                    <a:pt x="8031" y="602"/>
                  </a:lnTo>
                  <a:lnTo>
                    <a:pt x="8096" y="90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6" name="Shape 496"/>
            <p:cNvSpPr/>
            <p:nvPr/>
          </p:nvSpPr>
          <p:spPr>
            <a:xfrm>
              <a:off x="943400" y="828550"/>
              <a:ext cx="377075" cy="333875"/>
            </a:xfrm>
            <a:custGeom>
              <a:avLst/>
              <a:gdLst/>
              <a:ahLst/>
              <a:cxnLst/>
              <a:rect l="0" t="0" r="0" b="0"/>
              <a:pathLst>
                <a:path w="15083" h="13355" extrusionOk="0">
                  <a:moveTo>
                    <a:pt x="8358" y="5595"/>
                  </a:moveTo>
                  <a:lnTo>
                    <a:pt x="9663" y="8482"/>
                  </a:lnTo>
                  <a:lnTo>
                    <a:pt x="10512" y="8843"/>
                  </a:lnTo>
                  <a:lnTo>
                    <a:pt x="11361" y="9324"/>
                  </a:lnTo>
                  <a:lnTo>
                    <a:pt x="12079" y="9866"/>
                  </a:lnTo>
                  <a:lnTo>
                    <a:pt x="12797" y="10527"/>
                  </a:lnTo>
                  <a:lnTo>
                    <a:pt x="13385" y="11249"/>
                  </a:lnTo>
                  <a:lnTo>
                    <a:pt x="13972" y="11971"/>
                  </a:lnTo>
                  <a:lnTo>
                    <a:pt x="14560" y="12693"/>
                  </a:lnTo>
                  <a:lnTo>
                    <a:pt x="15082" y="13354"/>
                  </a:lnTo>
                  <a:lnTo>
                    <a:pt x="14364" y="13354"/>
                  </a:lnTo>
                  <a:lnTo>
                    <a:pt x="13711" y="13114"/>
                  </a:lnTo>
                  <a:lnTo>
                    <a:pt x="13058" y="12753"/>
                  </a:lnTo>
                  <a:lnTo>
                    <a:pt x="12405" y="12332"/>
                  </a:lnTo>
                  <a:lnTo>
                    <a:pt x="11753" y="11911"/>
                  </a:lnTo>
                  <a:lnTo>
                    <a:pt x="11165" y="11550"/>
                  </a:lnTo>
                  <a:lnTo>
                    <a:pt x="10512" y="11309"/>
                  </a:lnTo>
                  <a:lnTo>
                    <a:pt x="9794" y="11249"/>
                  </a:lnTo>
                  <a:lnTo>
                    <a:pt x="8488" y="10647"/>
                  </a:lnTo>
                  <a:lnTo>
                    <a:pt x="7378" y="10587"/>
                  </a:lnTo>
                  <a:lnTo>
                    <a:pt x="6268" y="10527"/>
                  </a:lnTo>
                  <a:lnTo>
                    <a:pt x="5224" y="10407"/>
                  </a:lnTo>
                  <a:lnTo>
                    <a:pt x="4179" y="10347"/>
                  </a:lnTo>
                  <a:lnTo>
                    <a:pt x="3135" y="10226"/>
                  </a:lnTo>
                  <a:lnTo>
                    <a:pt x="2090" y="10046"/>
                  </a:lnTo>
                  <a:lnTo>
                    <a:pt x="1045" y="9805"/>
                  </a:lnTo>
                  <a:lnTo>
                    <a:pt x="66" y="9565"/>
                  </a:lnTo>
                  <a:lnTo>
                    <a:pt x="1" y="9324"/>
                  </a:lnTo>
                  <a:lnTo>
                    <a:pt x="131" y="9144"/>
                  </a:lnTo>
                  <a:lnTo>
                    <a:pt x="327" y="9023"/>
                  </a:lnTo>
                  <a:lnTo>
                    <a:pt x="523" y="8963"/>
                  </a:lnTo>
                  <a:lnTo>
                    <a:pt x="1437" y="9023"/>
                  </a:lnTo>
                  <a:lnTo>
                    <a:pt x="2416" y="9023"/>
                  </a:lnTo>
                  <a:lnTo>
                    <a:pt x="3330" y="9084"/>
                  </a:lnTo>
                  <a:lnTo>
                    <a:pt x="4310" y="9144"/>
                  </a:lnTo>
                  <a:lnTo>
                    <a:pt x="5224" y="9204"/>
                  </a:lnTo>
                  <a:lnTo>
                    <a:pt x="6138" y="9204"/>
                  </a:lnTo>
                  <a:lnTo>
                    <a:pt x="7052" y="9204"/>
                  </a:lnTo>
                  <a:lnTo>
                    <a:pt x="7835" y="9204"/>
                  </a:lnTo>
                  <a:lnTo>
                    <a:pt x="7248" y="8482"/>
                  </a:lnTo>
                  <a:lnTo>
                    <a:pt x="6660" y="7760"/>
                  </a:lnTo>
                  <a:lnTo>
                    <a:pt x="6138" y="6978"/>
                  </a:lnTo>
                  <a:lnTo>
                    <a:pt x="5746" y="6136"/>
                  </a:lnTo>
                  <a:lnTo>
                    <a:pt x="5420" y="5294"/>
                  </a:lnTo>
                  <a:lnTo>
                    <a:pt x="5224" y="4332"/>
                  </a:lnTo>
                  <a:lnTo>
                    <a:pt x="5289" y="3369"/>
                  </a:lnTo>
                  <a:lnTo>
                    <a:pt x="5485" y="2347"/>
                  </a:lnTo>
                  <a:lnTo>
                    <a:pt x="5354" y="2106"/>
                  </a:lnTo>
                  <a:lnTo>
                    <a:pt x="5224" y="1866"/>
                  </a:lnTo>
                  <a:lnTo>
                    <a:pt x="5224" y="1565"/>
                  </a:lnTo>
                  <a:lnTo>
                    <a:pt x="5354" y="1324"/>
                  </a:lnTo>
                  <a:lnTo>
                    <a:pt x="5681" y="1264"/>
                  </a:lnTo>
                  <a:lnTo>
                    <a:pt x="5942" y="1084"/>
                  </a:lnTo>
                  <a:lnTo>
                    <a:pt x="6072" y="783"/>
                  </a:lnTo>
                  <a:lnTo>
                    <a:pt x="6268" y="482"/>
                  </a:lnTo>
                  <a:lnTo>
                    <a:pt x="6399" y="181"/>
                  </a:lnTo>
                  <a:lnTo>
                    <a:pt x="6595" y="1"/>
                  </a:lnTo>
                  <a:lnTo>
                    <a:pt x="6921" y="1"/>
                  </a:lnTo>
                  <a:lnTo>
                    <a:pt x="7313" y="241"/>
                  </a:lnTo>
                  <a:lnTo>
                    <a:pt x="7966" y="1444"/>
                  </a:lnTo>
                  <a:lnTo>
                    <a:pt x="8031" y="2828"/>
                  </a:lnTo>
                  <a:lnTo>
                    <a:pt x="8031" y="4272"/>
                  </a:lnTo>
                  <a:lnTo>
                    <a:pt x="8358" y="559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7" name="Shape 497"/>
            <p:cNvSpPr/>
            <p:nvPr/>
          </p:nvSpPr>
          <p:spPr>
            <a:xfrm>
              <a:off x="2247550" y="1257125"/>
              <a:ext cx="298700" cy="168450"/>
            </a:xfrm>
            <a:custGeom>
              <a:avLst/>
              <a:gdLst/>
              <a:ahLst/>
              <a:cxnLst/>
              <a:rect l="0" t="0" r="0" b="0"/>
              <a:pathLst>
                <a:path w="11948" h="6738" extrusionOk="0">
                  <a:moveTo>
                    <a:pt x="11948" y="1865"/>
                  </a:moveTo>
                  <a:lnTo>
                    <a:pt x="11883" y="2647"/>
                  </a:lnTo>
                  <a:lnTo>
                    <a:pt x="11621" y="3309"/>
                  </a:lnTo>
                  <a:lnTo>
                    <a:pt x="11295" y="3971"/>
                  </a:lnTo>
                  <a:lnTo>
                    <a:pt x="10903" y="4632"/>
                  </a:lnTo>
                  <a:lnTo>
                    <a:pt x="9728" y="5053"/>
                  </a:lnTo>
                  <a:lnTo>
                    <a:pt x="8488" y="5414"/>
                  </a:lnTo>
                  <a:lnTo>
                    <a:pt x="7182" y="5655"/>
                  </a:lnTo>
                  <a:lnTo>
                    <a:pt x="5876" y="5835"/>
                  </a:lnTo>
                  <a:lnTo>
                    <a:pt x="4570" y="6016"/>
                  </a:lnTo>
                  <a:lnTo>
                    <a:pt x="3330" y="6196"/>
                  </a:lnTo>
                  <a:lnTo>
                    <a:pt x="2155" y="6437"/>
                  </a:lnTo>
                  <a:lnTo>
                    <a:pt x="979" y="6738"/>
                  </a:lnTo>
                  <a:lnTo>
                    <a:pt x="0" y="6437"/>
                  </a:lnTo>
                  <a:lnTo>
                    <a:pt x="914" y="6016"/>
                  </a:lnTo>
                  <a:lnTo>
                    <a:pt x="1828" y="5655"/>
                  </a:lnTo>
                  <a:lnTo>
                    <a:pt x="2807" y="5294"/>
                  </a:lnTo>
                  <a:lnTo>
                    <a:pt x="3852" y="4933"/>
                  </a:lnTo>
                  <a:lnTo>
                    <a:pt x="4831" y="4692"/>
                  </a:lnTo>
                  <a:lnTo>
                    <a:pt x="5941" y="4512"/>
                  </a:lnTo>
                  <a:lnTo>
                    <a:pt x="6986" y="4452"/>
                  </a:lnTo>
                  <a:lnTo>
                    <a:pt x="8096" y="4452"/>
                  </a:lnTo>
                  <a:lnTo>
                    <a:pt x="8226" y="4091"/>
                  </a:lnTo>
                  <a:lnTo>
                    <a:pt x="8422" y="3790"/>
                  </a:lnTo>
                  <a:lnTo>
                    <a:pt x="8749" y="3670"/>
                  </a:lnTo>
                  <a:lnTo>
                    <a:pt x="9140" y="3850"/>
                  </a:lnTo>
                  <a:lnTo>
                    <a:pt x="9728" y="3850"/>
                  </a:lnTo>
                  <a:lnTo>
                    <a:pt x="10054" y="3489"/>
                  </a:lnTo>
                  <a:lnTo>
                    <a:pt x="10381" y="2948"/>
                  </a:lnTo>
                  <a:lnTo>
                    <a:pt x="10773" y="2527"/>
                  </a:lnTo>
                  <a:lnTo>
                    <a:pt x="10707" y="1986"/>
                  </a:lnTo>
                  <a:lnTo>
                    <a:pt x="10446" y="1625"/>
                  </a:lnTo>
                  <a:lnTo>
                    <a:pt x="9989" y="1444"/>
                  </a:lnTo>
                  <a:lnTo>
                    <a:pt x="9467" y="1324"/>
                  </a:lnTo>
                  <a:lnTo>
                    <a:pt x="8879" y="1264"/>
                  </a:lnTo>
                  <a:lnTo>
                    <a:pt x="8292" y="1264"/>
                  </a:lnTo>
                  <a:lnTo>
                    <a:pt x="7704" y="1144"/>
                  </a:lnTo>
                  <a:lnTo>
                    <a:pt x="7247" y="963"/>
                  </a:lnTo>
                  <a:lnTo>
                    <a:pt x="6986" y="723"/>
                  </a:lnTo>
                  <a:lnTo>
                    <a:pt x="6725" y="542"/>
                  </a:lnTo>
                  <a:lnTo>
                    <a:pt x="6594" y="362"/>
                  </a:lnTo>
                  <a:lnTo>
                    <a:pt x="6790" y="1"/>
                  </a:lnTo>
                  <a:lnTo>
                    <a:pt x="7443" y="241"/>
                  </a:lnTo>
                  <a:lnTo>
                    <a:pt x="8161" y="422"/>
                  </a:lnTo>
                  <a:lnTo>
                    <a:pt x="8879" y="542"/>
                  </a:lnTo>
                  <a:lnTo>
                    <a:pt x="9597" y="662"/>
                  </a:lnTo>
                  <a:lnTo>
                    <a:pt x="10250" y="783"/>
                  </a:lnTo>
                  <a:lnTo>
                    <a:pt x="10903" y="1023"/>
                  </a:lnTo>
                  <a:lnTo>
                    <a:pt x="11491" y="1324"/>
                  </a:lnTo>
                  <a:lnTo>
                    <a:pt x="11948" y="1865"/>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8" name="Shape 498"/>
            <p:cNvSpPr/>
            <p:nvPr/>
          </p:nvSpPr>
          <p:spPr>
            <a:xfrm>
              <a:off x="479850" y="1276675"/>
              <a:ext cx="269350" cy="291750"/>
            </a:xfrm>
            <a:custGeom>
              <a:avLst/>
              <a:gdLst/>
              <a:ahLst/>
              <a:cxnLst/>
              <a:rect l="0" t="0" r="0" b="0"/>
              <a:pathLst>
                <a:path w="10774" h="11670" extrusionOk="0">
                  <a:moveTo>
                    <a:pt x="10773" y="422"/>
                  </a:moveTo>
                  <a:lnTo>
                    <a:pt x="10447" y="1504"/>
                  </a:lnTo>
                  <a:lnTo>
                    <a:pt x="10055" y="2587"/>
                  </a:lnTo>
                  <a:lnTo>
                    <a:pt x="9663" y="3670"/>
                  </a:lnTo>
                  <a:lnTo>
                    <a:pt x="9272" y="4753"/>
                  </a:lnTo>
                  <a:lnTo>
                    <a:pt x="8749" y="5775"/>
                  </a:lnTo>
                  <a:lnTo>
                    <a:pt x="8097" y="6738"/>
                  </a:lnTo>
                  <a:lnTo>
                    <a:pt x="7378" y="7700"/>
                  </a:lnTo>
                  <a:lnTo>
                    <a:pt x="6530" y="8602"/>
                  </a:lnTo>
                  <a:lnTo>
                    <a:pt x="5811" y="8903"/>
                  </a:lnTo>
                  <a:lnTo>
                    <a:pt x="5159" y="9384"/>
                  </a:lnTo>
                  <a:lnTo>
                    <a:pt x="4506" y="9925"/>
                  </a:lnTo>
                  <a:lnTo>
                    <a:pt x="3918" y="10467"/>
                  </a:lnTo>
                  <a:lnTo>
                    <a:pt x="3265" y="11008"/>
                  </a:lnTo>
                  <a:lnTo>
                    <a:pt x="2547" y="11429"/>
                  </a:lnTo>
                  <a:lnTo>
                    <a:pt x="1764" y="11670"/>
                  </a:lnTo>
                  <a:lnTo>
                    <a:pt x="850" y="11670"/>
                  </a:lnTo>
                  <a:lnTo>
                    <a:pt x="393" y="11369"/>
                  </a:lnTo>
                  <a:lnTo>
                    <a:pt x="131" y="11008"/>
                  </a:lnTo>
                  <a:lnTo>
                    <a:pt x="1" y="10587"/>
                  </a:lnTo>
                  <a:lnTo>
                    <a:pt x="66" y="10106"/>
                  </a:lnTo>
                  <a:lnTo>
                    <a:pt x="458" y="9565"/>
                  </a:lnTo>
                  <a:lnTo>
                    <a:pt x="980" y="9083"/>
                  </a:lnTo>
                  <a:lnTo>
                    <a:pt x="1502" y="8602"/>
                  </a:lnTo>
                  <a:lnTo>
                    <a:pt x="2090" y="8241"/>
                  </a:lnTo>
                  <a:lnTo>
                    <a:pt x="2743" y="7880"/>
                  </a:lnTo>
                  <a:lnTo>
                    <a:pt x="3396" y="7700"/>
                  </a:lnTo>
                  <a:lnTo>
                    <a:pt x="4179" y="7580"/>
                  </a:lnTo>
                  <a:lnTo>
                    <a:pt x="4897" y="7640"/>
                  </a:lnTo>
                  <a:lnTo>
                    <a:pt x="5877" y="6918"/>
                  </a:lnTo>
                  <a:lnTo>
                    <a:pt x="6725" y="6016"/>
                  </a:lnTo>
                  <a:lnTo>
                    <a:pt x="7313" y="5053"/>
                  </a:lnTo>
                  <a:lnTo>
                    <a:pt x="7835" y="4031"/>
                  </a:lnTo>
                  <a:lnTo>
                    <a:pt x="8358" y="3008"/>
                  </a:lnTo>
                  <a:lnTo>
                    <a:pt x="8815" y="1925"/>
                  </a:lnTo>
                  <a:lnTo>
                    <a:pt x="9337" y="903"/>
                  </a:lnTo>
                  <a:lnTo>
                    <a:pt x="9990" y="1"/>
                  </a:lnTo>
                  <a:lnTo>
                    <a:pt x="10773" y="42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499" name="Shape 499"/>
            <p:cNvSpPr/>
            <p:nvPr/>
          </p:nvSpPr>
          <p:spPr>
            <a:xfrm>
              <a:off x="8150" y="1350375"/>
              <a:ext cx="936900" cy="1630100"/>
            </a:xfrm>
            <a:custGeom>
              <a:avLst/>
              <a:gdLst/>
              <a:ahLst/>
              <a:cxnLst/>
              <a:rect l="0" t="0" r="0" b="0"/>
              <a:pathLst>
                <a:path w="37476" h="65204" extrusionOk="0">
                  <a:moveTo>
                    <a:pt x="13123" y="301"/>
                  </a:moveTo>
                  <a:lnTo>
                    <a:pt x="13646" y="361"/>
                  </a:lnTo>
                  <a:lnTo>
                    <a:pt x="14103" y="602"/>
                  </a:lnTo>
                  <a:lnTo>
                    <a:pt x="14494" y="902"/>
                  </a:lnTo>
                  <a:lnTo>
                    <a:pt x="14756" y="1323"/>
                  </a:lnTo>
                  <a:lnTo>
                    <a:pt x="15147" y="902"/>
                  </a:lnTo>
                  <a:lnTo>
                    <a:pt x="15604" y="602"/>
                  </a:lnTo>
                  <a:lnTo>
                    <a:pt x="16061" y="361"/>
                  </a:lnTo>
                  <a:lnTo>
                    <a:pt x="16584" y="241"/>
                  </a:lnTo>
                  <a:lnTo>
                    <a:pt x="17041" y="120"/>
                  </a:lnTo>
                  <a:lnTo>
                    <a:pt x="17563" y="120"/>
                  </a:lnTo>
                  <a:lnTo>
                    <a:pt x="18085" y="241"/>
                  </a:lnTo>
                  <a:lnTo>
                    <a:pt x="18542" y="421"/>
                  </a:lnTo>
                  <a:lnTo>
                    <a:pt x="19065" y="1083"/>
                  </a:lnTo>
                  <a:lnTo>
                    <a:pt x="19326" y="1805"/>
                  </a:lnTo>
                  <a:lnTo>
                    <a:pt x="19391" y="2587"/>
                  </a:lnTo>
                  <a:lnTo>
                    <a:pt x="19261" y="3368"/>
                  </a:lnTo>
                  <a:lnTo>
                    <a:pt x="18934" y="3850"/>
                  </a:lnTo>
                  <a:lnTo>
                    <a:pt x="18542" y="4391"/>
                  </a:lnTo>
                  <a:lnTo>
                    <a:pt x="18020" y="4812"/>
                  </a:lnTo>
                  <a:lnTo>
                    <a:pt x="17367" y="4993"/>
                  </a:lnTo>
                  <a:lnTo>
                    <a:pt x="16780" y="4872"/>
                  </a:lnTo>
                  <a:lnTo>
                    <a:pt x="16714" y="4391"/>
                  </a:lnTo>
                  <a:lnTo>
                    <a:pt x="16845" y="3970"/>
                  </a:lnTo>
                  <a:lnTo>
                    <a:pt x="17106" y="3549"/>
                  </a:lnTo>
                  <a:lnTo>
                    <a:pt x="17432" y="3068"/>
                  </a:lnTo>
                  <a:lnTo>
                    <a:pt x="17694" y="2647"/>
                  </a:lnTo>
                  <a:lnTo>
                    <a:pt x="17824" y="2226"/>
                  </a:lnTo>
                  <a:lnTo>
                    <a:pt x="17759" y="1805"/>
                  </a:lnTo>
                  <a:lnTo>
                    <a:pt x="17367" y="1323"/>
                  </a:lnTo>
                  <a:lnTo>
                    <a:pt x="16845" y="1504"/>
                  </a:lnTo>
                  <a:lnTo>
                    <a:pt x="16388" y="1865"/>
                  </a:lnTo>
                  <a:lnTo>
                    <a:pt x="16061" y="2346"/>
                  </a:lnTo>
                  <a:lnTo>
                    <a:pt x="15800" y="2827"/>
                  </a:lnTo>
                  <a:lnTo>
                    <a:pt x="15539" y="3248"/>
                  </a:lnTo>
                  <a:lnTo>
                    <a:pt x="15147" y="3489"/>
                  </a:lnTo>
                  <a:lnTo>
                    <a:pt x="14690" y="3429"/>
                  </a:lnTo>
                  <a:lnTo>
                    <a:pt x="14103" y="3008"/>
                  </a:lnTo>
                  <a:lnTo>
                    <a:pt x="14299" y="2587"/>
                  </a:lnTo>
                  <a:lnTo>
                    <a:pt x="13646" y="2406"/>
                  </a:lnTo>
                  <a:lnTo>
                    <a:pt x="12993" y="2105"/>
                  </a:lnTo>
                  <a:lnTo>
                    <a:pt x="12340" y="1805"/>
                  </a:lnTo>
                  <a:lnTo>
                    <a:pt x="11687" y="1504"/>
                  </a:lnTo>
                  <a:lnTo>
                    <a:pt x="11034" y="1263"/>
                  </a:lnTo>
                  <a:lnTo>
                    <a:pt x="10381" y="1083"/>
                  </a:lnTo>
                  <a:lnTo>
                    <a:pt x="9663" y="1083"/>
                  </a:lnTo>
                  <a:lnTo>
                    <a:pt x="8945" y="1203"/>
                  </a:lnTo>
                  <a:lnTo>
                    <a:pt x="8096" y="1383"/>
                  </a:lnTo>
                  <a:lnTo>
                    <a:pt x="7378" y="1684"/>
                  </a:lnTo>
                  <a:lnTo>
                    <a:pt x="6660" y="2105"/>
                  </a:lnTo>
                  <a:lnTo>
                    <a:pt x="6072" y="2587"/>
                  </a:lnTo>
                  <a:lnTo>
                    <a:pt x="5485" y="3188"/>
                  </a:lnTo>
                  <a:lnTo>
                    <a:pt x="4962" y="3729"/>
                  </a:lnTo>
                  <a:lnTo>
                    <a:pt x="4440" y="4331"/>
                  </a:lnTo>
                  <a:lnTo>
                    <a:pt x="3983" y="4872"/>
                  </a:lnTo>
                  <a:lnTo>
                    <a:pt x="4114" y="4692"/>
                  </a:lnTo>
                  <a:lnTo>
                    <a:pt x="4048" y="4632"/>
                  </a:lnTo>
                  <a:lnTo>
                    <a:pt x="3983" y="4571"/>
                  </a:lnTo>
                  <a:lnTo>
                    <a:pt x="3918" y="4571"/>
                  </a:lnTo>
                  <a:lnTo>
                    <a:pt x="3852" y="4571"/>
                  </a:lnTo>
                  <a:lnTo>
                    <a:pt x="3722" y="4632"/>
                  </a:lnTo>
                  <a:lnTo>
                    <a:pt x="3657" y="4752"/>
                  </a:lnTo>
                  <a:lnTo>
                    <a:pt x="3657" y="4872"/>
                  </a:lnTo>
                  <a:lnTo>
                    <a:pt x="3657" y="4993"/>
                  </a:lnTo>
                  <a:lnTo>
                    <a:pt x="2808" y="5835"/>
                  </a:lnTo>
                  <a:lnTo>
                    <a:pt x="2220" y="6737"/>
                  </a:lnTo>
                  <a:lnTo>
                    <a:pt x="1894" y="7820"/>
                  </a:lnTo>
                  <a:lnTo>
                    <a:pt x="1698" y="8902"/>
                  </a:lnTo>
                  <a:lnTo>
                    <a:pt x="1633" y="10045"/>
                  </a:lnTo>
                  <a:lnTo>
                    <a:pt x="1698" y="11188"/>
                  </a:lnTo>
                  <a:lnTo>
                    <a:pt x="1763" y="12211"/>
                  </a:lnTo>
                  <a:lnTo>
                    <a:pt x="1829" y="13233"/>
                  </a:lnTo>
                  <a:lnTo>
                    <a:pt x="2481" y="14496"/>
                  </a:lnTo>
                  <a:lnTo>
                    <a:pt x="3265" y="15579"/>
                  </a:lnTo>
                  <a:lnTo>
                    <a:pt x="4179" y="16602"/>
                  </a:lnTo>
                  <a:lnTo>
                    <a:pt x="5158" y="17564"/>
                  </a:lnTo>
                  <a:lnTo>
                    <a:pt x="6203" y="18406"/>
                  </a:lnTo>
                  <a:lnTo>
                    <a:pt x="7378" y="19128"/>
                  </a:lnTo>
                  <a:lnTo>
                    <a:pt x="8553" y="19790"/>
                  </a:lnTo>
                  <a:lnTo>
                    <a:pt x="9794" y="20391"/>
                  </a:lnTo>
                  <a:lnTo>
                    <a:pt x="11099" y="20932"/>
                  </a:lnTo>
                  <a:lnTo>
                    <a:pt x="12471" y="21414"/>
                  </a:lnTo>
                  <a:lnTo>
                    <a:pt x="13842" y="21895"/>
                  </a:lnTo>
                  <a:lnTo>
                    <a:pt x="15213" y="22256"/>
                  </a:lnTo>
                  <a:lnTo>
                    <a:pt x="16584" y="22617"/>
                  </a:lnTo>
                  <a:lnTo>
                    <a:pt x="17955" y="22977"/>
                  </a:lnTo>
                  <a:lnTo>
                    <a:pt x="19326" y="23278"/>
                  </a:lnTo>
                  <a:lnTo>
                    <a:pt x="20697" y="23579"/>
                  </a:lnTo>
                  <a:lnTo>
                    <a:pt x="21937" y="23820"/>
                  </a:lnTo>
                  <a:lnTo>
                    <a:pt x="23113" y="23820"/>
                  </a:lnTo>
                  <a:lnTo>
                    <a:pt x="24288" y="23639"/>
                  </a:lnTo>
                  <a:lnTo>
                    <a:pt x="25463" y="23399"/>
                  </a:lnTo>
                  <a:lnTo>
                    <a:pt x="26573" y="23038"/>
                  </a:lnTo>
                  <a:lnTo>
                    <a:pt x="27683" y="22737"/>
                  </a:lnTo>
                  <a:lnTo>
                    <a:pt x="28793" y="22436"/>
                  </a:lnTo>
                  <a:lnTo>
                    <a:pt x="29837" y="22196"/>
                  </a:lnTo>
                  <a:lnTo>
                    <a:pt x="31078" y="20812"/>
                  </a:lnTo>
                  <a:lnTo>
                    <a:pt x="32253" y="19368"/>
                  </a:lnTo>
                  <a:lnTo>
                    <a:pt x="33363" y="17865"/>
                  </a:lnTo>
                  <a:lnTo>
                    <a:pt x="34212" y="16241"/>
                  </a:lnTo>
                  <a:lnTo>
                    <a:pt x="34799" y="14556"/>
                  </a:lnTo>
                  <a:lnTo>
                    <a:pt x="35060" y="12812"/>
                  </a:lnTo>
                  <a:lnTo>
                    <a:pt x="34930" y="11068"/>
                  </a:lnTo>
                  <a:lnTo>
                    <a:pt x="34277" y="9263"/>
                  </a:lnTo>
                  <a:lnTo>
                    <a:pt x="33950" y="8662"/>
                  </a:lnTo>
                  <a:lnTo>
                    <a:pt x="33624" y="8060"/>
                  </a:lnTo>
                  <a:lnTo>
                    <a:pt x="33232" y="7459"/>
                  </a:lnTo>
                  <a:lnTo>
                    <a:pt x="32775" y="6857"/>
                  </a:lnTo>
                  <a:lnTo>
                    <a:pt x="32253" y="6316"/>
                  </a:lnTo>
                  <a:lnTo>
                    <a:pt x="31665" y="5774"/>
                  </a:lnTo>
                  <a:lnTo>
                    <a:pt x="31078" y="5353"/>
                  </a:lnTo>
                  <a:lnTo>
                    <a:pt x="30360" y="4993"/>
                  </a:lnTo>
                  <a:lnTo>
                    <a:pt x="30164" y="4090"/>
                  </a:lnTo>
                  <a:lnTo>
                    <a:pt x="31078" y="4090"/>
                  </a:lnTo>
                  <a:lnTo>
                    <a:pt x="31926" y="4391"/>
                  </a:lnTo>
                  <a:lnTo>
                    <a:pt x="32710" y="4872"/>
                  </a:lnTo>
                  <a:lnTo>
                    <a:pt x="33493" y="5474"/>
                  </a:lnTo>
                  <a:lnTo>
                    <a:pt x="34146" y="6196"/>
                  </a:lnTo>
                  <a:lnTo>
                    <a:pt x="34734" y="6917"/>
                  </a:lnTo>
                  <a:lnTo>
                    <a:pt x="35256" y="7699"/>
                  </a:lnTo>
                  <a:lnTo>
                    <a:pt x="35778" y="8361"/>
                  </a:lnTo>
                  <a:lnTo>
                    <a:pt x="36431" y="9444"/>
                  </a:lnTo>
                  <a:lnTo>
                    <a:pt x="36888" y="10526"/>
                  </a:lnTo>
                  <a:lnTo>
                    <a:pt x="37215" y="11669"/>
                  </a:lnTo>
                  <a:lnTo>
                    <a:pt x="37411" y="12812"/>
                  </a:lnTo>
                  <a:lnTo>
                    <a:pt x="37476" y="13955"/>
                  </a:lnTo>
                  <a:lnTo>
                    <a:pt x="37345" y="15098"/>
                  </a:lnTo>
                  <a:lnTo>
                    <a:pt x="37084" y="16180"/>
                  </a:lnTo>
                  <a:lnTo>
                    <a:pt x="36627" y="17263"/>
                  </a:lnTo>
                  <a:lnTo>
                    <a:pt x="36301" y="18346"/>
                  </a:lnTo>
                  <a:lnTo>
                    <a:pt x="35778" y="19308"/>
                  </a:lnTo>
                  <a:lnTo>
                    <a:pt x="35191" y="20271"/>
                  </a:lnTo>
                  <a:lnTo>
                    <a:pt x="34407" y="21173"/>
                  </a:lnTo>
                  <a:lnTo>
                    <a:pt x="33624" y="22015"/>
                  </a:lnTo>
                  <a:lnTo>
                    <a:pt x="32775" y="22857"/>
                  </a:lnTo>
                  <a:lnTo>
                    <a:pt x="31861" y="23639"/>
                  </a:lnTo>
                  <a:lnTo>
                    <a:pt x="31012" y="24361"/>
                  </a:lnTo>
                  <a:lnTo>
                    <a:pt x="29903" y="25083"/>
                  </a:lnTo>
                  <a:lnTo>
                    <a:pt x="28401" y="25384"/>
                  </a:lnTo>
                  <a:lnTo>
                    <a:pt x="26769" y="25384"/>
                  </a:lnTo>
                  <a:lnTo>
                    <a:pt x="25136" y="25323"/>
                  </a:lnTo>
                  <a:lnTo>
                    <a:pt x="23635" y="25444"/>
                  </a:lnTo>
                  <a:lnTo>
                    <a:pt x="22525" y="25865"/>
                  </a:lnTo>
                  <a:lnTo>
                    <a:pt x="21872" y="26827"/>
                  </a:lnTo>
                  <a:lnTo>
                    <a:pt x="21872" y="28571"/>
                  </a:lnTo>
                  <a:lnTo>
                    <a:pt x="21219" y="34647"/>
                  </a:lnTo>
                  <a:lnTo>
                    <a:pt x="20893" y="40662"/>
                  </a:lnTo>
                  <a:lnTo>
                    <a:pt x="20958" y="46797"/>
                  </a:lnTo>
                  <a:lnTo>
                    <a:pt x="21219" y="52993"/>
                  </a:lnTo>
                  <a:lnTo>
                    <a:pt x="22133" y="49865"/>
                  </a:lnTo>
                  <a:lnTo>
                    <a:pt x="22786" y="46677"/>
                  </a:lnTo>
                  <a:lnTo>
                    <a:pt x="23374" y="43429"/>
                  </a:lnTo>
                  <a:lnTo>
                    <a:pt x="24027" y="40241"/>
                  </a:lnTo>
                  <a:lnTo>
                    <a:pt x="24745" y="37053"/>
                  </a:lnTo>
                  <a:lnTo>
                    <a:pt x="25724" y="33925"/>
                  </a:lnTo>
                  <a:lnTo>
                    <a:pt x="27030" y="30977"/>
                  </a:lnTo>
                  <a:lnTo>
                    <a:pt x="28727" y="28150"/>
                  </a:lnTo>
                  <a:lnTo>
                    <a:pt x="29511" y="28271"/>
                  </a:lnTo>
                  <a:lnTo>
                    <a:pt x="28988" y="30075"/>
                  </a:lnTo>
                  <a:lnTo>
                    <a:pt x="28401" y="31880"/>
                  </a:lnTo>
                  <a:lnTo>
                    <a:pt x="27813" y="33684"/>
                  </a:lnTo>
                  <a:lnTo>
                    <a:pt x="27291" y="35489"/>
                  </a:lnTo>
                  <a:lnTo>
                    <a:pt x="26703" y="37293"/>
                  </a:lnTo>
                  <a:lnTo>
                    <a:pt x="26181" y="39098"/>
                  </a:lnTo>
                  <a:lnTo>
                    <a:pt x="25659" y="40962"/>
                  </a:lnTo>
                  <a:lnTo>
                    <a:pt x="25202" y="42767"/>
                  </a:lnTo>
                  <a:lnTo>
                    <a:pt x="21546" y="61113"/>
                  </a:lnTo>
                  <a:lnTo>
                    <a:pt x="21154" y="61714"/>
                  </a:lnTo>
                  <a:lnTo>
                    <a:pt x="20893" y="62436"/>
                  </a:lnTo>
                  <a:lnTo>
                    <a:pt x="20632" y="63218"/>
                  </a:lnTo>
                  <a:lnTo>
                    <a:pt x="20436" y="63940"/>
                  </a:lnTo>
                  <a:lnTo>
                    <a:pt x="20109" y="64602"/>
                  </a:lnTo>
                  <a:lnTo>
                    <a:pt x="19587" y="65023"/>
                  </a:lnTo>
                  <a:lnTo>
                    <a:pt x="18934" y="65203"/>
                  </a:lnTo>
                  <a:lnTo>
                    <a:pt x="17955" y="65083"/>
                  </a:lnTo>
                  <a:lnTo>
                    <a:pt x="17367" y="64602"/>
                  </a:lnTo>
                  <a:lnTo>
                    <a:pt x="18542" y="59970"/>
                  </a:lnTo>
                  <a:lnTo>
                    <a:pt x="18999" y="55278"/>
                  </a:lnTo>
                  <a:lnTo>
                    <a:pt x="19065" y="50526"/>
                  </a:lnTo>
                  <a:lnTo>
                    <a:pt x="18869" y="45714"/>
                  </a:lnTo>
                  <a:lnTo>
                    <a:pt x="18673" y="40962"/>
                  </a:lnTo>
                  <a:lnTo>
                    <a:pt x="18608" y="36271"/>
                  </a:lnTo>
                  <a:lnTo>
                    <a:pt x="18869" y="31639"/>
                  </a:lnTo>
                  <a:lnTo>
                    <a:pt x="19718" y="27068"/>
                  </a:lnTo>
                  <a:lnTo>
                    <a:pt x="19848" y="26647"/>
                  </a:lnTo>
                  <a:lnTo>
                    <a:pt x="19979" y="26226"/>
                  </a:lnTo>
                  <a:lnTo>
                    <a:pt x="20109" y="25865"/>
                  </a:lnTo>
                  <a:lnTo>
                    <a:pt x="20240" y="25444"/>
                  </a:lnTo>
                  <a:lnTo>
                    <a:pt x="19130" y="25083"/>
                  </a:lnTo>
                  <a:lnTo>
                    <a:pt x="18020" y="24782"/>
                  </a:lnTo>
                  <a:lnTo>
                    <a:pt x="16910" y="24421"/>
                  </a:lnTo>
                  <a:lnTo>
                    <a:pt x="15735" y="24060"/>
                  </a:lnTo>
                  <a:lnTo>
                    <a:pt x="14625" y="23699"/>
                  </a:lnTo>
                  <a:lnTo>
                    <a:pt x="13515" y="23338"/>
                  </a:lnTo>
                  <a:lnTo>
                    <a:pt x="12405" y="22977"/>
                  </a:lnTo>
                  <a:lnTo>
                    <a:pt x="11295" y="22556"/>
                  </a:lnTo>
                  <a:lnTo>
                    <a:pt x="10185" y="22075"/>
                  </a:lnTo>
                  <a:lnTo>
                    <a:pt x="9141" y="21654"/>
                  </a:lnTo>
                  <a:lnTo>
                    <a:pt x="8096" y="21113"/>
                  </a:lnTo>
                  <a:lnTo>
                    <a:pt x="7117" y="20571"/>
                  </a:lnTo>
                  <a:lnTo>
                    <a:pt x="6138" y="20030"/>
                  </a:lnTo>
                  <a:lnTo>
                    <a:pt x="5224" y="19368"/>
                  </a:lnTo>
                  <a:lnTo>
                    <a:pt x="4375" y="18647"/>
                  </a:lnTo>
                  <a:lnTo>
                    <a:pt x="3526" y="17925"/>
                  </a:lnTo>
                  <a:lnTo>
                    <a:pt x="3591" y="17865"/>
                  </a:lnTo>
                  <a:lnTo>
                    <a:pt x="3657" y="17805"/>
                  </a:lnTo>
                  <a:lnTo>
                    <a:pt x="3657" y="17744"/>
                  </a:lnTo>
                  <a:lnTo>
                    <a:pt x="3657" y="17624"/>
                  </a:lnTo>
                  <a:lnTo>
                    <a:pt x="3330" y="17263"/>
                  </a:lnTo>
                  <a:lnTo>
                    <a:pt x="3200" y="17444"/>
                  </a:lnTo>
                  <a:lnTo>
                    <a:pt x="2416" y="16842"/>
                  </a:lnTo>
                  <a:lnTo>
                    <a:pt x="1763" y="16180"/>
                  </a:lnTo>
                  <a:lnTo>
                    <a:pt x="1176" y="15338"/>
                  </a:lnTo>
                  <a:lnTo>
                    <a:pt x="784" y="14436"/>
                  </a:lnTo>
                  <a:lnTo>
                    <a:pt x="457" y="13474"/>
                  </a:lnTo>
                  <a:lnTo>
                    <a:pt x="196" y="12511"/>
                  </a:lnTo>
                  <a:lnTo>
                    <a:pt x="66" y="11609"/>
                  </a:lnTo>
                  <a:lnTo>
                    <a:pt x="0" y="10707"/>
                  </a:lnTo>
                  <a:lnTo>
                    <a:pt x="131" y="9023"/>
                  </a:lnTo>
                  <a:lnTo>
                    <a:pt x="457" y="7399"/>
                  </a:lnTo>
                  <a:lnTo>
                    <a:pt x="1045" y="5835"/>
                  </a:lnTo>
                  <a:lnTo>
                    <a:pt x="1829" y="4391"/>
                  </a:lnTo>
                  <a:lnTo>
                    <a:pt x="2873" y="3008"/>
                  </a:lnTo>
                  <a:lnTo>
                    <a:pt x="4048" y="1865"/>
                  </a:lnTo>
                  <a:lnTo>
                    <a:pt x="5419" y="902"/>
                  </a:lnTo>
                  <a:lnTo>
                    <a:pt x="6986" y="120"/>
                  </a:lnTo>
                  <a:lnTo>
                    <a:pt x="7704" y="0"/>
                  </a:lnTo>
                  <a:lnTo>
                    <a:pt x="8488" y="0"/>
                  </a:lnTo>
                  <a:lnTo>
                    <a:pt x="9141" y="0"/>
                  </a:lnTo>
                  <a:lnTo>
                    <a:pt x="9859" y="0"/>
                  </a:lnTo>
                  <a:lnTo>
                    <a:pt x="10577" y="120"/>
                  </a:lnTo>
                  <a:lnTo>
                    <a:pt x="11230" y="180"/>
                  </a:lnTo>
                  <a:lnTo>
                    <a:pt x="11948" y="361"/>
                  </a:lnTo>
                  <a:lnTo>
                    <a:pt x="12601" y="541"/>
                  </a:lnTo>
                  <a:lnTo>
                    <a:pt x="13123" y="301"/>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00" name="Shape 500"/>
            <p:cNvSpPr/>
            <p:nvPr/>
          </p:nvSpPr>
          <p:spPr>
            <a:xfrm>
              <a:off x="115875" y="1436075"/>
              <a:ext cx="210575" cy="174475"/>
            </a:xfrm>
            <a:custGeom>
              <a:avLst/>
              <a:gdLst/>
              <a:ahLst/>
              <a:cxnLst/>
              <a:rect l="0" t="0" r="0" b="0"/>
              <a:pathLst>
                <a:path w="8423" h="6979" extrusionOk="0">
                  <a:moveTo>
                    <a:pt x="7117" y="963"/>
                  </a:moveTo>
                  <a:lnTo>
                    <a:pt x="7117" y="1565"/>
                  </a:lnTo>
                  <a:lnTo>
                    <a:pt x="6856" y="1745"/>
                  </a:lnTo>
                  <a:lnTo>
                    <a:pt x="6595" y="1745"/>
                  </a:lnTo>
                  <a:lnTo>
                    <a:pt x="6333" y="1685"/>
                  </a:lnTo>
                  <a:lnTo>
                    <a:pt x="6138" y="1504"/>
                  </a:lnTo>
                  <a:lnTo>
                    <a:pt x="5876" y="1384"/>
                  </a:lnTo>
                  <a:lnTo>
                    <a:pt x="5615" y="1384"/>
                  </a:lnTo>
                  <a:lnTo>
                    <a:pt x="5419" y="1444"/>
                  </a:lnTo>
                  <a:lnTo>
                    <a:pt x="5158" y="1685"/>
                  </a:lnTo>
                  <a:lnTo>
                    <a:pt x="5158" y="1565"/>
                  </a:lnTo>
                  <a:lnTo>
                    <a:pt x="4571" y="1925"/>
                  </a:lnTo>
                  <a:lnTo>
                    <a:pt x="4114" y="2346"/>
                  </a:lnTo>
                  <a:lnTo>
                    <a:pt x="3722" y="2888"/>
                  </a:lnTo>
                  <a:lnTo>
                    <a:pt x="3330" y="3489"/>
                  </a:lnTo>
                  <a:lnTo>
                    <a:pt x="3004" y="4091"/>
                  </a:lnTo>
                  <a:lnTo>
                    <a:pt x="2612" y="4692"/>
                  </a:lnTo>
                  <a:lnTo>
                    <a:pt x="2220" y="5234"/>
                  </a:lnTo>
                  <a:lnTo>
                    <a:pt x="1698" y="5715"/>
                  </a:lnTo>
                  <a:lnTo>
                    <a:pt x="2220" y="5895"/>
                  </a:lnTo>
                  <a:lnTo>
                    <a:pt x="2677" y="6016"/>
                  </a:lnTo>
                  <a:lnTo>
                    <a:pt x="3134" y="6016"/>
                  </a:lnTo>
                  <a:lnTo>
                    <a:pt x="3526" y="5955"/>
                  </a:lnTo>
                  <a:lnTo>
                    <a:pt x="3983" y="5895"/>
                  </a:lnTo>
                  <a:lnTo>
                    <a:pt x="4440" y="5835"/>
                  </a:lnTo>
                  <a:lnTo>
                    <a:pt x="4962" y="5715"/>
                  </a:lnTo>
                  <a:lnTo>
                    <a:pt x="5485" y="5715"/>
                  </a:lnTo>
                  <a:lnTo>
                    <a:pt x="6268" y="5414"/>
                  </a:lnTo>
                  <a:lnTo>
                    <a:pt x="6660" y="4933"/>
                  </a:lnTo>
                  <a:lnTo>
                    <a:pt x="6790" y="4331"/>
                  </a:lnTo>
                  <a:lnTo>
                    <a:pt x="6790" y="3730"/>
                  </a:lnTo>
                  <a:lnTo>
                    <a:pt x="6790" y="3189"/>
                  </a:lnTo>
                  <a:lnTo>
                    <a:pt x="6986" y="2828"/>
                  </a:lnTo>
                  <a:lnTo>
                    <a:pt x="7313" y="2647"/>
                  </a:lnTo>
                  <a:lnTo>
                    <a:pt x="8096" y="2768"/>
                  </a:lnTo>
                  <a:lnTo>
                    <a:pt x="8227" y="3309"/>
                  </a:lnTo>
                  <a:lnTo>
                    <a:pt x="8423" y="3910"/>
                  </a:lnTo>
                  <a:lnTo>
                    <a:pt x="8423" y="4452"/>
                  </a:lnTo>
                  <a:lnTo>
                    <a:pt x="8096" y="5053"/>
                  </a:lnTo>
                  <a:lnTo>
                    <a:pt x="7443" y="5835"/>
                  </a:lnTo>
                  <a:lnTo>
                    <a:pt x="6660" y="6377"/>
                  </a:lnTo>
                  <a:lnTo>
                    <a:pt x="5811" y="6677"/>
                  </a:lnTo>
                  <a:lnTo>
                    <a:pt x="4832" y="6798"/>
                  </a:lnTo>
                  <a:lnTo>
                    <a:pt x="3852" y="6858"/>
                  </a:lnTo>
                  <a:lnTo>
                    <a:pt x="2873" y="6918"/>
                  </a:lnTo>
                  <a:lnTo>
                    <a:pt x="1894" y="6918"/>
                  </a:lnTo>
                  <a:lnTo>
                    <a:pt x="980" y="6978"/>
                  </a:lnTo>
                  <a:lnTo>
                    <a:pt x="392" y="6737"/>
                  </a:lnTo>
                  <a:lnTo>
                    <a:pt x="66" y="6316"/>
                  </a:lnTo>
                  <a:lnTo>
                    <a:pt x="0" y="5835"/>
                  </a:lnTo>
                  <a:lnTo>
                    <a:pt x="196" y="5294"/>
                  </a:lnTo>
                  <a:lnTo>
                    <a:pt x="653" y="4632"/>
                  </a:lnTo>
                  <a:lnTo>
                    <a:pt x="1110" y="3971"/>
                  </a:lnTo>
                  <a:lnTo>
                    <a:pt x="1567" y="3309"/>
                  </a:lnTo>
                  <a:lnTo>
                    <a:pt x="2024" y="2647"/>
                  </a:lnTo>
                  <a:lnTo>
                    <a:pt x="2547" y="1986"/>
                  </a:lnTo>
                  <a:lnTo>
                    <a:pt x="3069" y="1324"/>
                  </a:lnTo>
                  <a:lnTo>
                    <a:pt x="3591" y="662"/>
                  </a:lnTo>
                  <a:lnTo>
                    <a:pt x="4179" y="61"/>
                  </a:lnTo>
                  <a:lnTo>
                    <a:pt x="4636" y="1"/>
                  </a:lnTo>
                  <a:lnTo>
                    <a:pt x="5028" y="61"/>
                  </a:lnTo>
                  <a:lnTo>
                    <a:pt x="5485" y="121"/>
                  </a:lnTo>
                  <a:lnTo>
                    <a:pt x="5876" y="181"/>
                  </a:lnTo>
                  <a:lnTo>
                    <a:pt x="6203" y="362"/>
                  </a:lnTo>
                  <a:lnTo>
                    <a:pt x="6529" y="542"/>
                  </a:lnTo>
                  <a:lnTo>
                    <a:pt x="6856" y="722"/>
                  </a:lnTo>
                  <a:lnTo>
                    <a:pt x="7117" y="96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01" name="Shape 501"/>
            <p:cNvSpPr/>
            <p:nvPr/>
          </p:nvSpPr>
          <p:spPr>
            <a:xfrm>
              <a:off x="716525" y="1478175"/>
              <a:ext cx="37575" cy="31600"/>
            </a:xfrm>
            <a:custGeom>
              <a:avLst/>
              <a:gdLst/>
              <a:ahLst/>
              <a:cxnLst/>
              <a:rect l="0" t="0" r="0" b="0"/>
              <a:pathLst>
                <a:path w="1503" h="1264" extrusionOk="0">
                  <a:moveTo>
                    <a:pt x="1502" y="662"/>
                  </a:moveTo>
                  <a:lnTo>
                    <a:pt x="1502" y="903"/>
                  </a:lnTo>
                  <a:lnTo>
                    <a:pt x="1372" y="1023"/>
                  </a:lnTo>
                  <a:lnTo>
                    <a:pt x="1176" y="1144"/>
                  </a:lnTo>
                  <a:lnTo>
                    <a:pt x="980" y="1264"/>
                  </a:lnTo>
                  <a:lnTo>
                    <a:pt x="1" y="1084"/>
                  </a:lnTo>
                  <a:lnTo>
                    <a:pt x="196" y="843"/>
                  </a:lnTo>
                  <a:lnTo>
                    <a:pt x="196" y="482"/>
                  </a:lnTo>
                  <a:lnTo>
                    <a:pt x="196" y="181"/>
                  </a:lnTo>
                  <a:lnTo>
                    <a:pt x="523" y="1"/>
                  </a:lnTo>
                  <a:lnTo>
                    <a:pt x="784" y="181"/>
                  </a:lnTo>
                  <a:lnTo>
                    <a:pt x="1045" y="302"/>
                  </a:lnTo>
                  <a:lnTo>
                    <a:pt x="1306" y="482"/>
                  </a:lnTo>
                  <a:lnTo>
                    <a:pt x="1502" y="66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02" name="Shape 502"/>
            <p:cNvSpPr/>
            <p:nvPr/>
          </p:nvSpPr>
          <p:spPr>
            <a:xfrm>
              <a:off x="633275" y="1580450"/>
              <a:ext cx="212225" cy="175950"/>
            </a:xfrm>
            <a:custGeom>
              <a:avLst/>
              <a:gdLst/>
              <a:ahLst/>
              <a:cxnLst/>
              <a:rect l="0" t="0" r="0" b="0"/>
              <a:pathLst>
                <a:path w="8489" h="7038" extrusionOk="0">
                  <a:moveTo>
                    <a:pt x="8097" y="2947"/>
                  </a:moveTo>
                  <a:lnTo>
                    <a:pt x="8423" y="3489"/>
                  </a:lnTo>
                  <a:lnTo>
                    <a:pt x="8488" y="4030"/>
                  </a:lnTo>
                  <a:lnTo>
                    <a:pt x="8423" y="4511"/>
                  </a:lnTo>
                  <a:lnTo>
                    <a:pt x="8162" y="4993"/>
                  </a:lnTo>
                  <a:lnTo>
                    <a:pt x="7770" y="5474"/>
                  </a:lnTo>
                  <a:lnTo>
                    <a:pt x="7378" y="5895"/>
                  </a:lnTo>
                  <a:lnTo>
                    <a:pt x="6987" y="6316"/>
                  </a:lnTo>
                  <a:lnTo>
                    <a:pt x="6660" y="6737"/>
                  </a:lnTo>
                  <a:lnTo>
                    <a:pt x="6334" y="6917"/>
                  </a:lnTo>
                  <a:lnTo>
                    <a:pt x="5942" y="7038"/>
                  </a:lnTo>
                  <a:lnTo>
                    <a:pt x="5550" y="7038"/>
                  </a:lnTo>
                  <a:lnTo>
                    <a:pt x="5159" y="7038"/>
                  </a:lnTo>
                  <a:lnTo>
                    <a:pt x="5028" y="6797"/>
                  </a:lnTo>
                  <a:lnTo>
                    <a:pt x="4898" y="6556"/>
                  </a:lnTo>
                  <a:lnTo>
                    <a:pt x="4832" y="6256"/>
                  </a:lnTo>
                  <a:lnTo>
                    <a:pt x="4832" y="5955"/>
                  </a:lnTo>
                  <a:lnTo>
                    <a:pt x="5093" y="5774"/>
                  </a:lnTo>
                  <a:lnTo>
                    <a:pt x="5420" y="5654"/>
                  </a:lnTo>
                  <a:lnTo>
                    <a:pt x="5681" y="5474"/>
                  </a:lnTo>
                  <a:lnTo>
                    <a:pt x="6007" y="5293"/>
                  </a:lnTo>
                  <a:lnTo>
                    <a:pt x="6269" y="5053"/>
                  </a:lnTo>
                  <a:lnTo>
                    <a:pt x="6530" y="4812"/>
                  </a:lnTo>
                  <a:lnTo>
                    <a:pt x="6791" y="4571"/>
                  </a:lnTo>
                  <a:lnTo>
                    <a:pt x="6987" y="4271"/>
                  </a:lnTo>
                  <a:lnTo>
                    <a:pt x="6726" y="3729"/>
                  </a:lnTo>
                  <a:lnTo>
                    <a:pt x="6399" y="3188"/>
                  </a:lnTo>
                  <a:lnTo>
                    <a:pt x="5942" y="2767"/>
                  </a:lnTo>
                  <a:lnTo>
                    <a:pt x="5355" y="2587"/>
                  </a:lnTo>
                  <a:lnTo>
                    <a:pt x="4832" y="2587"/>
                  </a:lnTo>
                  <a:lnTo>
                    <a:pt x="4506" y="2466"/>
                  </a:lnTo>
                  <a:lnTo>
                    <a:pt x="4245" y="2226"/>
                  </a:lnTo>
                  <a:lnTo>
                    <a:pt x="4114" y="1925"/>
                  </a:lnTo>
                  <a:lnTo>
                    <a:pt x="3918" y="1624"/>
                  </a:lnTo>
                  <a:lnTo>
                    <a:pt x="3657" y="1444"/>
                  </a:lnTo>
                  <a:lnTo>
                    <a:pt x="3331" y="1384"/>
                  </a:lnTo>
                  <a:lnTo>
                    <a:pt x="2874" y="1504"/>
                  </a:lnTo>
                  <a:lnTo>
                    <a:pt x="2417" y="1504"/>
                  </a:lnTo>
                  <a:lnTo>
                    <a:pt x="2090" y="1684"/>
                  </a:lnTo>
                  <a:lnTo>
                    <a:pt x="1764" y="1925"/>
                  </a:lnTo>
                  <a:lnTo>
                    <a:pt x="1568" y="2226"/>
                  </a:lnTo>
                  <a:lnTo>
                    <a:pt x="1307" y="2526"/>
                  </a:lnTo>
                  <a:lnTo>
                    <a:pt x="1045" y="2767"/>
                  </a:lnTo>
                  <a:lnTo>
                    <a:pt x="654" y="2947"/>
                  </a:lnTo>
                  <a:lnTo>
                    <a:pt x="197" y="2947"/>
                  </a:lnTo>
                  <a:lnTo>
                    <a:pt x="66" y="2526"/>
                  </a:lnTo>
                  <a:lnTo>
                    <a:pt x="1" y="2105"/>
                  </a:lnTo>
                  <a:lnTo>
                    <a:pt x="131" y="1684"/>
                  </a:lnTo>
                  <a:lnTo>
                    <a:pt x="393" y="1323"/>
                  </a:lnTo>
                  <a:lnTo>
                    <a:pt x="719" y="962"/>
                  </a:lnTo>
                  <a:lnTo>
                    <a:pt x="1111" y="602"/>
                  </a:lnTo>
                  <a:lnTo>
                    <a:pt x="1568" y="301"/>
                  </a:lnTo>
                  <a:lnTo>
                    <a:pt x="2025" y="60"/>
                  </a:lnTo>
                  <a:lnTo>
                    <a:pt x="3004" y="0"/>
                  </a:lnTo>
                  <a:lnTo>
                    <a:pt x="3853" y="180"/>
                  </a:lnTo>
                  <a:lnTo>
                    <a:pt x="4636" y="541"/>
                  </a:lnTo>
                  <a:lnTo>
                    <a:pt x="5355" y="1023"/>
                  </a:lnTo>
                  <a:lnTo>
                    <a:pt x="6073" y="1564"/>
                  </a:lnTo>
                  <a:lnTo>
                    <a:pt x="6726" y="2045"/>
                  </a:lnTo>
                  <a:lnTo>
                    <a:pt x="7378" y="2587"/>
                  </a:lnTo>
                  <a:lnTo>
                    <a:pt x="8097" y="2947"/>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03" name="Shape 503"/>
            <p:cNvSpPr/>
            <p:nvPr/>
          </p:nvSpPr>
          <p:spPr>
            <a:xfrm>
              <a:off x="220325" y="1664650"/>
              <a:ext cx="200800" cy="150400"/>
            </a:xfrm>
            <a:custGeom>
              <a:avLst/>
              <a:gdLst/>
              <a:ahLst/>
              <a:cxnLst/>
              <a:rect l="0" t="0" r="0" b="0"/>
              <a:pathLst>
                <a:path w="8032" h="6016" extrusionOk="0">
                  <a:moveTo>
                    <a:pt x="7574" y="903"/>
                  </a:moveTo>
                  <a:lnTo>
                    <a:pt x="8031" y="1745"/>
                  </a:lnTo>
                  <a:lnTo>
                    <a:pt x="7966" y="2587"/>
                  </a:lnTo>
                  <a:lnTo>
                    <a:pt x="7640" y="3489"/>
                  </a:lnTo>
                  <a:lnTo>
                    <a:pt x="7248" y="4271"/>
                  </a:lnTo>
                  <a:lnTo>
                    <a:pt x="7117" y="4572"/>
                  </a:lnTo>
                  <a:lnTo>
                    <a:pt x="6921" y="4813"/>
                  </a:lnTo>
                  <a:lnTo>
                    <a:pt x="6726" y="5113"/>
                  </a:lnTo>
                  <a:lnTo>
                    <a:pt x="6464" y="5354"/>
                  </a:lnTo>
                  <a:lnTo>
                    <a:pt x="6203" y="5534"/>
                  </a:lnTo>
                  <a:lnTo>
                    <a:pt x="5942" y="5715"/>
                  </a:lnTo>
                  <a:lnTo>
                    <a:pt x="5616" y="5895"/>
                  </a:lnTo>
                  <a:lnTo>
                    <a:pt x="5289" y="5955"/>
                  </a:lnTo>
                  <a:lnTo>
                    <a:pt x="4767" y="6016"/>
                  </a:lnTo>
                  <a:lnTo>
                    <a:pt x="4310" y="6016"/>
                  </a:lnTo>
                  <a:lnTo>
                    <a:pt x="3788" y="5955"/>
                  </a:lnTo>
                  <a:lnTo>
                    <a:pt x="3331" y="5835"/>
                  </a:lnTo>
                  <a:lnTo>
                    <a:pt x="2808" y="5715"/>
                  </a:lnTo>
                  <a:lnTo>
                    <a:pt x="2351" y="5534"/>
                  </a:lnTo>
                  <a:lnTo>
                    <a:pt x="1894" y="5414"/>
                  </a:lnTo>
                  <a:lnTo>
                    <a:pt x="1437" y="5234"/>
                  </a:lnTo>
                  <a:lnTo>
                    <a:pt x="915" y="4572"/>
                  </a:lnTo>
                  <a:lnTo>
                    <a:pt x="393" y="3910"/>
                  </a:lnTo>
                  <a:lnTo>
                    <a:pt x="1" y="3188"/>
                  </a:lnTo>
                  <a:lnTo>
                    <a:pt x="132" y="2406"/>
                  </a:lnTo>
                  <a:lnTo>
                    <a:pt x="458" y="2286"/>
                  </a:lnTo>
                  <a:lnTo>
                    <a:pt x="784" y="2106"/>
                  </a:lnTo>
                  <a:lnTo>
                    <a:pt x="1111" y="1985"/>
                  </a:lnTo>
                  <a:lnTo>
                    <a:pt x="1437" y="2166"/>
                  </a:lnTo>
                  <a:lnTo>
                    <a:pt x="1437" y="2707"/>
                  </a:lnTo>
                  <a:lnTo>
                    <a:pt x="1568" y="3128"/>
                  </a:lnTo>
                  <a:lnTo>
                    <a:pt x="1764" y="3549"/>
                  </a:lnTo>
                  <a:lnTo>
                    <a:pt x="2090" y="3850"/>
                  </a:lnTo>
                  <a:lnTo>
                    <a:pt x="2482" y="4151"/>
                  </a:lnTo>
                  <a:lnTo>
                    <a:pt x="2874" y="4391"/>
                  </a:lnTo>
                  <a:lnTo>
                    <a:pt x="3331" y="4632"/>
                  </a:lnTo>
                  <a:lnTo>
                    <a:pt x="3788" y="4873"/>
                  </a:lnTo>
                  <a:lnTo>
                    <a:pt x="4310" y="4813"/>
                  </a:lnTo>
                  <a:lnTo>
                    <a:pt x="4702" y="4692"/>
                  </a:lnTo>
                  <a:lnTo>
                    <a:pt x="5093" y="4452"/>
                  </a:lnTo>
                  <a:lnTo>
                    <a:pt x="5485" y="4151"/>
                  </a:lnTo>
                  <a:lnTo>
                    <a:pt x="5746" y="3850"/>
                  </a:lnTo>
                  <a:lnTo>
                    <a:pt x="6007" y="3489"/>
                  </a:lnTo>
                  <a:lnTo>
                    <a:pt x="6203" y="3128"/>
                  </a:lnTo>
                  <a:lnTo>
                    <a:pt x="6399" y="2767"/>
                  </a:lnTo>
                  <a:lnTo>
                    <a:pt x="6595" y="2286"/>
                  </a:lnTo>
                  <a:lnTo>
                    <a:pt x="6399" y="1805"/>
                  </a:lnTo>
                  <a:lnTo>
                    <a:pt x="5942" y="1384"/>
                  </a:lnTo>
                  <a:lnTo>
                    <a:pt x="5420" y="1203"/>
                  </a:lnTo>
                  <a:lnTo>
                    <a:pt x="4963" y="1264"/>
                  </a:lnTo>
                  <a:lnTo>
                    <a:pt x="4506" y="1444"/>
                  </a:lnTo>
                  <a:lnTo>
                    <a:pt x="4049" y="1504"/>
                  </a:lnTo>
                  <a:lnTo>
                    <a:pt x="3657" y="1203"/>
                  </a:lnTo>
                  <a:lnTo>
                    <a:pt x="3461" y="903"/>
                  </a:lnTo>
                  <a:lnTo>
                    <a:pt x="3526" y="602"/>
                  </a:lnTo>
                  <a:lnTo>
                    <a:pt x="3788" y="301"/>
                  </a:lnTo>
                  <a:lnTo>
                    <a:pt x="3918" y="0"/>
                  </a:lnTo>
                  <a:lnTo>
                    <a:pt x="4441" y="61"/>
                  </a:lnTo>
                  <a:lnTo>
                    <a:pt x="4898" y="61"/>
                  </a:lnTo>
                  <a:lnTo>
                    <a:pt x="5355" y="181"/>
                  </a:lnTo>
                  <a:lnTo>
                    <a:pt x="5877" y="241"/>
                  </a:lnTo>
                  <a:lnTo>
                    <a:pt x="6269" y="422"/>
                  </a:lnTo>
                  <a:lnTo>
                    <a:pt x="6726" y="542"/>
                  </a:lnTo>
                  <a:lnTo>
                    <a:pt x="7183" y="722"/>
                  </a:lnTo>
                  <a:lnTo>
                    <a:pt x="7574" y="903"/>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04" name="Shape 504"/>
            <p:cNvSpPr/>
            <p:nvPr/>
          </p:nvSpPr>
          <p:spPr>
            <a:xfrm>
              <a:off x="453750" y="1714275"/>
              <a:ext cx="222000" cy="188000"/>
            </a:xfrm>
            <a:custGeom>
              <a:avLst/>
              <a:gdLst/>
              <a:ahLst/>
              <a:cxnLst/>
              <a:rect l="0" t="0" r="0" b="0"/>
              <a:pathLst>
                <a:path w="8880" h="7520" extrusionOk="0">
                  <a:moveTo>
                    <a:pt x="5680" y="602"/>
                  </a:moveTo>
                  <a:lnTo>
                    <a:pt x="5484" y="963"/>
                  </a:lnTo>
                  <a:lnTo>
                    <a:pt x="5158" y="1203"/>
                  </a:lnTo>
                  <a:lnTo>
                    <a:pt x="4766" y="1384"/>
                  </a:lnTo>
                  <a:lnTo>
                    <a:pt x="4309" y="1504"/>
                  </a:lnTo>
                  <a:lnTo>
                    <a:pt x="3787" y="1564"/>
                  </a:lnTo>
                  <a:lnTo>
                    <a:pt x="3265" y="1685"/>
                  </a:lnTo>
                  <a:lnTo>
                    <a:pt x="2808" y="1805"/>
                  </a:lnTo>
                  <a:lnTo>
                    <a:pt x="2416" y="1985"/>
                  </a:lnTo>
                  <a:lnTo>
                    <a:pt x="2089" y="2346"/>
                  </a:lnTo>
                  <a:lnTo>
                    <a:pt x="1763" y="2647"/>
                  </a:lnTo>
                  <a:lnTo>
                    <a:pt x="1567" y="3008"/>
                  </a:lnTo>
                  <a:lnTo>
                    <a:pt x="1567" y="3489"/>
                  </a:lnTo>
                  <a:lnTo>
                    <a:pt x="1828" y="3790"/>
                  </a:lnTo>
                  <a:lnTo>
                    <a:pt x="2220" y="3910"/>
                  </a:lnTo>
                  <a:lnTo>
                    <a:pt x="2612" y="3970"/>
                  </a:lnTo>
                  <a:lnTo>
                    <a:pt x="2938" y="3970"/>
                  </a:lnTo>
                  <a:lnTo>
                    <a:pt x="3330" y="3970"/>
                  </a:lnTo>
                  <a:lnTo>
                    <a:pt x="3591" y="4091"/>
                  </a:lnTo>
                  <a:lnTo>
                    <a:pt x="3852" y="4331"/>
                  </a:lnTo>
                  <a:lnTo>
                    <a:pt x="3917" y="4752"/>
                  </a:lnTo>
                  <a:lnTo>
                    <a:pt x="2742" y="5655"/>
                  </a:lnTo>
                  <a:lnTo>
                    <a:pt x="3265" y="5895"/>
                  </a:lnTo>
                  <a:lnTo>
                    <a:pt x="3787" y="6015"/>
                  </a:lnTo>
                  <a:lnTo>
                    <a:pt x="4309" y="6015"/>
                  </a:lnTo>
                  <a:lnTo>
                    <a:pt x="4897" y="5955"/>
                  </a:lnTo>
                  <a:lnTo>
                    <a:pt x="5419" y="5835"/>
                  </a:lnTo>
                  <a:lnTo>
                    <a:pt x="5941" y="5655"/>
                  </a:lnTo>
                  <a:lnTo>
                    <a:pt x="6464" y="5414"/>
                  </a:lnTo>
                  <a:lnTo>
                    <a:pt x="6986" y="5234"/>
                  </a:lnTo>
                  <a:lnTo>
                    <a:pt x="6725" y="4993"/>
                  </a:lnTo>
                  <a:lnTo>
                    <a:pt x="6660" y="4692"/>
                  </a:lnTo>
                  <a:lnTo>
                    <a:pt x="6725" y="4331"/>
                  </a:lnTo>
                  <a:lnTo>
                    <a:pt x="6855" y="3970"/>
                  </a:lnTo>
                  <a:lnTo>
                    <a:pt x="7378" y="3790"/>
                  </a:lnTo>
                  <a:lnTo>
                    <a:pt x="7835" y="3910"/>
                  </a:lnTo>
                  <a:lnTo>
                    <a:pt x="8226" y="4151"/>
                  </a:lnTo>
                  <a:lnTo>
                    <a:pt x="8684" y="4271"/>
                  </a:lnTo>
                  <a:lnTo>
                    <a:pt x="8879" y="4512"/>
                  </a:lnTo>
                  <a:lnTo>
                    <a:pt x="8879" y="4873"/>
                  </a:lnTo>
                  <a:lnTo>
                    <a:pt x="8749" y="5234"/>
                  </a:lnTo>
                  <a:lnTo>
                    <a:pt x="8553" y="5534"/>
                  </a:lnTo>
                  <a:lnTo>
                    <a:pt x="8161" y="5895"/>
                  </a:lnTo>
                  <a:lnTo>
                    <a:pt x="7639" y="6196"/>
                  </a:lnTo>
                  <a:lnTo>
                    <a:pt x="7117" y="6437"/>
                  </a:lnTo>
                  <a:lnTo>
                    <a:pt x="6594" y="6617"/>
                  </a:lnTo>
                  <a:lnTo>
                    <a:pt x="6007" y="6737"/>
                  </a:lnTo>
                  <a:lnTo>
                    <a:pt x="5419" y="6918"/>
                  </a:lnTo>
                  <a:lnTo>
                    <a:pt x="4897" y="7218"/>
                  </a:lnTo>
                  <a:lnTo>
                    <a:pt x="4374" y="7519"/>
                  </a:lnTo>
                  <a:lnTo>
                    <a:pt x="3917" y="7459"/>
                  </a:lnTo>
                  <a:lnTo>
                    <a:pt x="3460" y="7399"/>
                  </a:lnTo>
                  <a:lnTo>
                    <a:pt x="3003" y="7279"/>
                  </a:lnTo>
                  <a:lnTo>
                    <a:pt x="2546" y="7218"/>
                  </a:lnTo>
                  <a:lnTo>
                    <a:pt x="2155" y="7098"/>
                  </a:lnTo>
                  <a:lnTo>
                    <a:pt x="1763" y="6918"/>
                  </a:lnTo>
                  <a:lnTo>
                    <a:pt x="1437" y="6677"/>
                  </a:lnTo>
                  <a:lnTo>
                    <a:pt x="1110" y="6437"/>
                  </a:lnTo>
                  <a:lnTo>
                    <a:pt x="1306" y="5835"/>
                  </a:lnTo>
                  <a:lnTo>
                    <a:pt x="1241" y="5414"/>
                  </a:lnTo>
                  <a:lnTo>
                    <a:pt x="979" y="5053"/>
                  </a:lnTo>
                  <a:lnTo>
                    <a:pt x="653" y="4752"/>
                  </a:lnTo>
                  <a:lnTo>
                    <a:pt x="327" y="4512"/>
                  </a:lnTo>
                  <a:lnTo>
                    <a:pt x="65" y="4151"/>
                  </a:lnTo>
                  <a:lnTo>
                    <a:pt x="0" y="3670"/>
                  </a:lnTo>
                  <a:lnTo>
                    <a:pt x="131" y="3068"/>
                  </a:lnTo>
                  <a:lnTo>
                    <a:pt x="261" y="2346"/>
                  </a:lnTo>
                  <a:lnTo>
                    <a:pt x="588" y="1805"/>
                  </a:lnTo>
                  <a:lnTo>
                    <a:pt x="1110" y="1444"/>
                  </a:lnTo>
                  <a:lnTo>
                    <a:pt x="1698" y="1083"/>
                  </a:lnTo>
                  <a:lnTo>
                    <a:pt x="2351" y="843"/>
                  </a:lnTo>
                  <a:lnTo>
                    <a:pt x="3003" y="602"/>
                  </a:lnTo>
                  <a:lnTo>
                    <a:pt x="3656" y="361"/>
                  </a:lnTo>
                  <a:lnTo>
                    <a:pt x="4244" y="0"/>
                  </a:lnTo>
                  <a:lnTo>
                    <a:pt x="4701" y="0"/>
                  </a:lnTo>
                  <a:lnTo>
                    <a:pt x="5093" y="181"/>
                  </a:lnTo>
                  <a:lnTo>
                    <a:pt x="5354" y="361"/>
                  </a:lnTo>
                  <a:lnTo>
                    <a:pt x="5680" y="602"/>
                  </a:lnTo>
                </a:path>
              </a:pathLst>
            </a:custGeom>
            <a:solidFill>
              <a:srgbClr val="000000"/>
            </a:solidFill>
            <a:ln>
              <a:noFill/>
            </a:ln>
          </p:spPr>
          <p:txBody>
            <a:bodyPr lIns="91425" tIns="91425" rIns="91425" bIns="91425" anchor="ctr" anchorCtr="0">
              <a:spAutoFit/>
            </a:bodyPr>
            <a:lstStyle/>
            <a:p>
              <a:pPr>
                <a:spcBef>
                  <a:spcPts val="0"/>
                </a:spcBef>
                <a:buNone/>
              </a:pPr>
              <a:endParaRPr/>
            </a:p>
          </p:txBody>
        </p:sp>
        <p:sp>
          <p:nvSpPr>
            <p:cNvPr id="505" name="Shape 505"/>
            <p:cNvSpPr/>
            <p:nvPr/>
          </p:nvSpPr>
          <p:spPr>
            <a:xfrm>
              <a:off x="953200" y="2054125"/>
              <a:ext cx="177925" cy="618075"/>
            </a:xfrm>
            <a:custGeom>
              <a:avLst/>
              <a:gdLst/>
              <a:ahLst/>
              <a:cxnLst/>
              <a:rect l="0" t="0" r="0" b="0"/>
              <a:pathLst>
                <a:path w="7117" h="24723" extrusionOk="0">
                  <a:moveTo>
                    <a:pt x="7117" y="301"/>
                  </a:moveTo>
                  <a:lnTo>
                    <a:pt x="6399" y="2587"/>
                  </a:lnTo>
                  <a:lnTo>
                    <a:pt x="5876" y="4873"/>
                  </a:lnTo>
                  <a:lnTo>
                    <a:pt x="5485" y="7218"/>
                  </a:lnTo>
                  <a:lnTo>
                    <a:pt x="5158" y="9504"/>
                  </a:lnTo>
                  <a:lnTo>
                    <a:pt x="4897" y="11790"/>
                  </a:lnTo>
                  <a:lnTo>
                    <a:pt x="4571" y="14076"/>
                  </a:lnTo>
                  <a:lnTo>
                    <a:pt x="4244" y="16421"/>
                  </a:lnTo>
                  <a:lnTo>
                    <a:pt x="3787" y="18767"/>
                  </a:lnTo>
                  <a:lnTo>
                    <a:pt x="4114" y="19008"/>
                  </a:lnTo>
                  <a:lnTo>
                    <a:pt x="3983" y="19249"/>
                  </a:lnTo>
                  <a:lnTo>
                    <a:pt x="3787" y="19609"/>
                  </a:lnTo>
                  <a:lnTo>
                    <a:pt x="3787" y="19970"/>
                  </a:lnTo>
                  <a:lnTo>
                    <a:pt x="3852" y="21234"/>
                  </a:lnTo>
                  <a:lnTo>
                    <a:pt x="3657" y="22437"/>
                  </a:lnTo>
                  <a:lnTo>
                    <a:pt x="3461" y="23519"/>
                  </a:lnTo>
                  <a:lnTo>
                    <a:pt x="3591" y="24722"/>
                  </a:lnTo>
                  <a:lnTo>
                    <a:pt x="3069" y="21655"/>
                  </a:lnTo>
                  <a:lnTo>
                    <a:pt x="2481" y="18587"/>
                  </a:lnTo>
                  <a:lnTo>
                    <a:pt x="1959" y="15459"/>
                  </a:lnTo>
                  <a:lnTo>
                    <a:pt x="1437" y="12271"/>
                  </a:lnTo>
                  <a:lnTo>
                    <a:pt x="914" y="9143"/>
                  </a:lnTo>
                  <a:lnTo>
                    <a:pt x="523" y="6015"/>
                  </a:lnTo>
                  <a:lnTo>
                    <a:pt x="196" y="2948"/>
                  </a:lnTo>
                  <a:lnTo>
                    <a:pt x="0" y="0"/>
                  </a:lnTo>
                  <a:lnTo>
                    <a:pt x="784" y="121"/>
                  </a:lnTo>
                  <a:lnTo>
                    <a:pt x="1633" y="241"/>
                  </a:lnTo>
                  <a:lnTo>
                    <a:pt x="2547" y="301"/>
                  </a:lnTo>
                  <a:lnTo>
                    <a:pt x="3461" y="421"/>
                  </a:lnTo>
                  <a:lnTo>
                    <a:pt x="4375" y="421"/>
                  </a:lnTo>
                  <a:lnTo>
                    <a:pt x="5289" y="421"/>
                  </a:lnTo>
                  <a:lnTo>
                    <a:pt x="6203" y="421"/>
                  </a:lnTo>
                  <a:lnTo>
                    <a:pt x="7117" y="301"/>
                  </a:lnTo>
                </a:path>
              </a:pathLst>
            </a:custGeom>
            <a:solidFill>
              <a:srgbClr val="0063D1"/>
            </a:solidFill>
            <a:ln>
              <a:noFill/>
            </a:ln>
          </p:spPr>
          <p:txBody>
            <a:bodyPr lIns="91425" tIns="91425" rIns="91425" bIns="91425" anchor="ctr" anchorCtr="0">
              <a:spAutoFit/>
            </a:bodyPr>
            <a:lstStyle/>
            <a:p>
              <a:pPr>
                <a:spcBef>
                  <a:spcPts val="0"/>
                </a:spcBef>
                <a:buNone/>
              </a:pPr>
              <a:endParaRPr/>
            </a:p>
          </p:txBody>
        </p:sp>
      </p:grpSp>
    </p:spTree>
  </p:cSld>
  <p:clrMapOvr>
    <a:masterClrMapping/>
  </p:clrMapOvr>
  <p:transition spd="slow">
    <p:cut/>
  </p:transition>
</p:sld>
</file>

<file path=ppt/theme/theme1.xml><?xml version="1.0" encoding="utf-8"?>
<a:theme xmlns:a="http://schemas.openxmlformats.org/drawingml/2006/main" name="Custom Theme">
  <a:themeElements>
    <a:clrScheme name="Swooshes 5">
      <a:dk1>
        <a:srgbClr val="4D4D4D"/>
      </a:dk1>
      <a:lt1>
        <a:srgbClr val="FFFFFF"/>
      </a:lt1>
      <a:dk2>
        <a:srgbClr val="6600CC"/>
      </a:dk2>
      <a:lt2>
        <a:srgbClr val="969696"/>
      </a:lt2>
      <a:accent1>
        <a:srgbClr val="66FF33"/>
      </a:accent1>
      <a:accent2>
        <a:srgbClr val="00CC66"/>
      </a:accent2>
      <a:accent3>
        <a:srgbClr val="FFFFFF"/>
      </a:accent3>
      <a:accent4>
        <a:srgbClr val="404040"/>
      </a:accent4>
      <a:accent5>
        <a:srgbClr val="B8FFAD"/>
      </a:accent5>
      <a:accent6>
        <a:srgbClr val="00B95C"/>
      </a:accent6>
      <a:hlink>
        <a:srgbClr val="669900"/>
      </a:hlink>
      <a:folHlink>
        <a:srgbClr val="99CC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Swooshes 5">
      <a:dk1>
        <a:srgbClr val="4D4D4D"/>
      </a:dk1>
      <a:lt1>
        <a:srgbClr val="FFFFFF"/>
      </a:lt1>
      <a:dk2>
        <a:srgbClr val="6600CC"/>
      </a:dk2>
      <a:lt2>
        <a:srgbClr val="969696"/>
      </a:lt2>
      <a:accent1>
        <a:srgbClr val="66FF33"/>
      </a:accent1>
      <a:accent2>
        <a:srgbClr val="00CC66"/>
      </a:accent2>
      <a:accent3>
        <a:srgbClr val="FFFFFF"/>
      </a:accent3>
      <a:accent4>
        <a:srgbClr val="404040"/>
      </a:accent4>
      <a:accent5>
        <a:srgbClr val="B8FFAD"/>
      </a:accent5>
      <a:accent6>
        <a:srgbClr val="00B95C"/>
      </a:accent6>
      <a:hlink>
        <a:srgbClr val="669900"/>
      </a:hlink>
      <a:folHlink>
        <a:srgbClr val="99CC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1112</Words>
  <Application>Microsoft Office PowerPoint</Application>
  <PresentationFormat>On-screen Show (4:3)</PresentationFormat>
  <Paragraphs>151</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Custom Theme</vt:lpstr>
      <vt:lpstr>Custom Theme</vt:lpstr>
      <vt:lpstr>The Theory of Multiple Intelligences </vt:lpstr>
      <vt:lpstr>The Who and What of Multiple Intelligences</vt:lpstr>
      <vt:lpstr>8 Identified Intelligences</vt:lpstr>
      <vt:lpstr>Verbal Linguistic Intelligence </vt:lpstr>
      <vt:lpstr>Verbal Linguistic Intelligence</vt:lpstr>
      <vt:lpstr>Verbal-Linguistic</vt:lpstr>
      <vt:lpstr>Logical-Mathematical Intelligence</vt:lpstr>
      <vt:lpstr>Math-Logic</vt:lpstr>
      <vt:lpstr>Spatial Intelligence</vt:lpstr>
      <vt:lpstr>Spatial Intelligence</vt:lpstr>
      <vt:lpstr>Bodily-Kinesthetic Intelligence </vt:lpstr>
      <vt:lpstr>Bodily-Kinesthetic Intelligence</vt:lpstr>
      <vt:lpstr>Bodily-Kinesthetic Intelligence</vt:lpstr>
      <vt:lpstr>Musical Intelligence</vt:lpstr>
      <vt:lpstr>Musical</vt:lpstr>
      <vt:lpstr>Naturalistic Intelligence</vt:lpstr>
      <vt:lpstr>Naturalistic Intelligence</vt:lpstr>
      <vt:lpstr>Naturalist</vt:lpstr>
      <vt:lpstr>Interpersonal Intelligence </vt:lpstr>
      <vt:lpstr>Interpersonal Intelligence</vt:lpstr>
      <vt:lpstr>Interpersonal Intelligence</vt:lpstr>
      <vt:lpstr>Intrapersonal Intelligence</vt:lpstr>
      <vt:lpstr>Intrapersonal Intelligence</vt:lpstr>
      <vt:lpstr>Intrapersonal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Theory of Multiple Intelligences </dc:title>
  <dc:creator>Smith, Dayna L</dc:creator>
  <cp:lastModifiedBy>Dayna L Smith</cp:lastModifiedBy>
  <cp:revision>2</cp:revision>
  <dcterms:modified xsi:type="dcterms:W3CDTF">2014-09-01T17:40:34Z</dcterms:modified>
</cp:coreProperties>
</file>