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4"/>
  </p:notesMasterIdLst>
  <p:sldIdLst>
    <p:sldId id="6526" r:id="rId2"/>
    <p:sldId id="4125" r:id="rId3"/>
    <p:sldId id="5390" r:id="rId4"/>
    <p:sldId id="6204" r:id="rId5"/>
    <p:sldId id="6203" r:id="rId6"/>
    <p:sldId id="4127" r:id="rId7"/>
    <p:sldId id="5392" r:id="rId8"/>
    <p:sldId id="5394" r:id="rId9"/>
    <p:sldId id="4097" r:id="rId10"/>
    <p:sldId id="4101" r:id="rId11"/>
    <p:sldId id="4151" r:id="rId12"/>
    <p:sldId id="5591" r:id="rId13"/>
    <p:sldId id="5590" r:id="rId14"/>
    <p:sldId id="5589" r:id="rId15"/>
    <p:sldId id="4099" r:id="rId16"/>
    <p:sldId id="4100" r:id="rId17"/>
    <p:sldId id="4102" r:id="rId18"/>
    <p:sldId id="6527" r:id="rId19"/>
    <p:sldId id="6528" r:id="rId20"/>
    <p:sldId id="6529" r:id="rId21"/>
    <p:sldId id="6530" r:id="rId22"/>
    <p:sldId id="6531" r:id="rId23"/>
    <p:sldId id="6532" r:id="rId24"/>
    <p:sldId id="4103" r:id="rId25"/>
    <p:sldId id="6322" r:id="rId26"/>
    <p:sldId id="6206" r:id="rId27"/>
    <p:sldId id="6207" r:id="rId28"/>
    <p:sldId id="6208" r:id="rId29"/>
    <p:sldId id="6209" r:id="rId30"/>
    <p:sldId id="6210" r:id="rId31"/>
    <p:sldId id="6211" r:id="rId32"/>
    <p:sldId id="6212" r:id="rId33"/>
    <p:sldId id="6213" r:id="rId34"/>
    <p:sldId id="4105" r:id="rId35"/>
    <p:sldId id="4106" r:id="rId36"/>
    <p:sldId id="4107" r:id="rId37"/>
    <p:sldId id="4109" r:id="rId38"/>
    <p:sldId id="4110" r:id="rId39"/>
    <p:sldId id="4111" r:id="rId40"/>
    <p:sldId id="4112" r:id="rId41"/>
    <p:sldId id="4113" r:id="rId42"/>
    <p:sldId id="410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373B41-2A09-4B5B-BC9B-9FF2F7969EEB}">
          <p14:sldIdLst>
            <p14:sldId id="6526"/>
            <p14:sldId id="4125"/>
            <p14:sldId id="5390"/>
            <p14:sldId id="6204"/>
            <p14:sldId id="6203"/>
            <p14:sldId id="4127"/>
            <p14:sldId id="5392"/>
            <p14:sldId id="5394"/>
            <p14:sldId id="4097"/>
            <p14:sldId id="4101"/>
            <p14:sldId id="4151"/>
            <p14:sldId id="5591"/>
            <p14:sldId id="5590"/>
            <p14:sldId id="5589"/>
            <p14:sldId id="4099"/>
            <p14:sldId id="4100"/>
            <p14:sldId id="4102"/>
            <p14:sldId id="6527"/>
            <p14:sldId id="6528"/>
            <p14:sldId id="6529"/>
            <p14:sldId id="6530"/>
            <p14:sldId id="6531"/>
            <p14:sldId id="6532"/>
            <p14:sldId id="4103"/>
            <p14:sldId id="6322"/>
            <p14:sldId id="6206"/>
            <p14:sldId id="6207"/>
            <p14:sldId id="6208"/>
            <p14:sldId id="6209"/>
            <p14:sldId id="6210"/>
            <p14:sldId id="6211"/>
            <p14:sldId id="6212"/>
            <p14:sldId id="6213"/>
            <p14:sldId id="4105"/>
            <p14:sldId id="4106"/>
            <p14:sldId id="4107"/>
            <p14:sldId id="4109"/>
            <p14:sldId id="4110"/>
            <p14:sldId id="4111"/>
            <p14:sldId id="4112"/>
            <p14:sldId id="4113"/>
            <p14:sldId id="4108"/>
          </p14:sldIdLst>
        </p14:section>
        <p14:section name="Untitled Section" id="{C916C353-79E4-4D48-81BF-48405BDF7C1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99FF"/>
    <a:srgbClr val="FF6699"/>
    <a:srgbClr val="FF5050"/>
    <a:srgbClr val="FFFFCC"/>
    <a:srgbClr val="990033"/>
    <a:srgbClr val="993366"/>
    <a:srgbClr val="996633"/>
    <a:srgbClr val="99CC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94595" autoAdjust="0"/>
  </p:normalViewPr>
  <p:slideViewPr>
    <p:cSldViewPr>
      <p:cViewPr>
        <p:scale>
          <a:sx n="76" d="100"/>
          <a:sy n="7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821B4E-B73D-4677-9E03-B24BE35AF629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1104C7-6962-426F-A1D2-C629F384C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E957B-96C2-4894-9439-FDE243060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0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242-9C44-4C53-9632-B3FF4E1A9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DE9F5-0567-48C9-8A2D-6131AC538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96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477EF-3D38-4245-803E-9DA1B06CA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24430-6B4F-4C8D-A0B5-B9FFD7BB2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1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C90EF-CF05-4C09-B837-7AD303DE3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2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110D-FEED-44DB-80EC-9FC3F62A8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3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6D1C-5631-4E9D-ABEC-DAA270A55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A278D-34C6-413F-84C7-18A47F096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911FC-4F59-4E0F-99C4-79E243879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BC51A-C095-40B2-A788-37917E3CC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20E-7105-4162-8333-7AF908CE0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0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2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2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2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497C7848-FC7A-4F90-A81C-EA1C7AF7F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9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59575"/>
            <a:ext cx="7032694" cy="29177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>
              <a:buNone/>
            </a:pPr>
            <a:r>
              <a:rPr lang="en-US" sz="5400" b="1" cap="none" spc="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669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Leaf Identification,</a:t>
            </a:r>
          </a:p>
          <a:p>
            <a:pPr algn="just">
              <a:buNone/>
            </a:pPr>
            <a:r>
              <a:rPr lang="en-US" sz="5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669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Life Cycles, Flowers,</a:t>
            </a:r>
          </a:p>
          <a:p>
            <a:pPr algn="just">
              <a:buNone/>
            </a:pPr>
            <a:r>
              <a:rPr lang="en-US" sz="5400" b="1" cap="none" spc="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669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Fruits</a:t>
            </a:r>
            <a:endParaRPr lang="en-US" sz="5400" b="1" cap="none" spc="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rgbClr val="FF669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3" descr="Sugar_Maple_03a_Le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154886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5057" y="152400"/>
            <a:ext cx="6109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Leaf Identification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0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Veins: Contain vascular tissues.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8131" name="Picture 5" descr="Vei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458200" cy="54864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408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/>
              <a:t>Three basic types of leaf venation.</a:t>
            </a:r>
          </a:p>
          <a:p>
            <a:pPr eaLnBrk="1" hangingPunct="1"/>
            <a:endParaRPr lang="en-US" smtClean="0"/>
          </a:p>
        </p:txBody>
      </p:sp>
      <p:pic>
        <p:nvPicPr>
          <p:cNvPr id="49155" name="Picture 4" descr="mg0002art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10600" cy="55340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47653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sp>
        <p:nvSpPr>
          <p:cNvPr id="49157" name="Freeform 7"/>
          <p:cNvSpPr>
            <a:spLocks/>
          </p:cNvSpPr>
          <p:nvPr/>
        </p:nvSpPr>
        <p:spPr bwMode="auto">
          <a:xfrm>
            <a:off x="-12700" y="1174750"/>
            <a:ext cx="3332163" cy="5349875"/>
          </a:xfrm>
          <a:custGeom>
            <a:avLst/>
            <a:gdLst>
              <a:gd name="T0" fmla="*/ 2147483647 w 2099"/>
              <a:gd name="T1" fmla="*/ 2147483647 h 3370"/>
              <a:gd name="T2" fmla="*/ 2147483647 w 2099"/>
              <a:gd name="T3" fmla="*/ 2147483647 h 3370"/>
              <a:gd name="T4" fmla="*/ 2147483647 w 2099"/>
              <a:gd name="T5" fmla="*/ 2147483647 h 3370"/>
              <a:gd name="T6" fmla="*/ 2147483647 w 2099"/>
              <a:gd name="T7" fmla="*/ 2147483647 h 3370"/>
              <a:gd name="T8" fmla="*/ 2147483647 w 2099"/>
              <a:gd name="T9" fmla="*/ 2147483647 h 3370"/>
              <a:gd name="T10" fmla="*/ 2147483647 w 2099"/>
              <a:gd name="T11" fmla="*/ 2147483647 h 3370"/>
              <a:gd name="T12" fmla="*/ 2147483647 w 2099"/>
              <a:gd name="T13" fmla="*/ 2147483647 h 3370"/>
              <a:gd name="T14" fmla="*/ 2147483647 w 2099"/>
              <a:gd name="T15" fmla="*/ 2147483647 h 3370"/>
              <a:gd name="T16" fmla="*/ 2147483647 w 2099"/>
              <a:gd name="T17" fmla="*/ 2147483647 h 3370"/>
              <a:gd name="T18" fmla="*/ 2147483647 w 2099"/>
              <a:gd name="T19" fmla="*/ 2147483647 h 3370"/>
              <a:gd name="T20" fmla="*/ 2147483647 w 2099"/>
              <a:gd name="T21" fmla="*/ 2147483647 h 3370"/>
              <a:gd name="T22" fmla="*/ 2147483647 w 2099"/>
              <a:gd name="T23" fmla="*/ 2147483647 h 3370"/>
              <a:gd name="T24" fmla="*/ 2147483647 w 2099"/>
              <a:gd name="T25" fmla="*/ 2147483647 h 3370"/>
              <a:gd name="T26" fmla="*/ 2147483647 w 2099"/>
              <a:gd name="T27" fmla="*/ 2147483647 h 3370"/>
              <a:gd name="T28" fmla="*/ 2147483647 w 2099"/>
              <a:gd name="T29" fmla="*/ 2147483647 h 3370"/>
              <a:gd name="T30" fmla="*/ 2147483647 w 2099"/>
              <a:gd name="T31" fmla="*/ 2147483647 h 3370"/>
              <a:gd name="T32" fmla="*/ 2147483647 w 2099"/>
              <a:gd name="T33" fmla="*/ 2147483647 h 3370"/>
              <a:gd name="T34" fmla="*/ 2147483647 w 2099"/>
              <a:gd name="T35" fmla="*/ 2147483647 h 3370"/>
              <a:gd name="T36" fmla="*/ 2147483647 w 2099"/>
              <a:gd name="T37" fmla="*/ 2147483647 h 3370"/>
              <a:gd name="T38" fmla="*/ 2147483647 w 2099"/>
              <a:gd name="T39" fmla="*/ 2147483647 h 3370"/>
              <a:gd name="T40" fmla="*/ 2147483647 w 2099"/>
              <a:gd name="T41" fmla="*/ 2147483647 h 3370"/>
              <a:gd name="T42" fmla="*/ 2147483647 w 2099"/>
              <a:gd name="T43" fmla="*/ 2147483647 h 3370"/>
              <a:gd name="T44" fmla="*/ 2147483647 w 2099"/>
              <a:gd name="T45" fmla="*/ 2147483647 h 3370"/>
              <a:gd name="T46" fmla="*/ 2147483647 w 2099"/>
              <a:gd name="T47" fmla="*/ 2147483647 h 3370"/>
              <a:gd name="T48" fmla="*/ 2147483647 w 2099"/>
              <a:gd name="T49" fmla="*/ 2147483647 h 3370"/>
              <a:gd name="T50" fmla="*/ 2147483647 w 2099"/>
              <a:gd name="T51" fmla="*/ 2147483647 h 3370"/>
              <a:gd name="T52" fmla="*/ 2147483647 w 2099"/>
              <a:gd name="T53" fmla="*/ 2147483647 h 3370"/>
              <a:gd name="T54" fmla="*/ 2147483647 w 2099"/>
              <a:gd name="T55" fmla="*/ 2147483647 h 3370"/>
              <a:gd name="T56" fmla="*/ 2147483647 w 2099"/>
              <a:gd name="T57" fmla="*/ 2147483647 h 3370"/>
              <a:gd name="T58" fmla="*/ 2147483647 w 2099"/>
              <a:gd name="T59" fmla="*/ 2147483647 h 3370"/>
              <a:gd name="T60" fmla="*/ 2147483647 w 2099"/>
              <a:gd name="T61" fmla="*/ 2147483647 h 3370"/>
              <a:gd name="T62" fmla="*/ 2147483647 w 2099"/>
              <a:gd name="T63" fmla="*/ 2147483647 h 3370"/>
              <a:gd name="T64" fmla="*/ 2147483647 w 2099"/>
              <a:gd name="T65" fmla="*/ 2147483647 h 3370"/>
              <a:gd name="T66" fmla="*/ 2147483647 w 2099"/>
              <a:gd name="T67" fmla="*/ 2147483647 h 3370"/>
              <a:gd name="T68" fmla="*/ 2147483647 w 2099"/>
              <a:gd name="T69" fmla="*/ 2147483647 h 3370"/>
              <a:gd name="T70" fmla="*/ 2147483647 w 2099"/>
              <a:gd name="T71" fmla="*/ 2147483647 h 3370"/>
              <a:gd name="T72" fmla="*/ 2147483647 w 2099"/>
              <a:gd name="T73" fmla="*/ 2147483647 h 3370"/>
              <a:gd name="T74" fmla="*/ 2147483647 w 2099"/>
              <a:gd name="T75" fmla="*/ 2147483647 h 3370"/>
              <a:gd name="T76" fmla="*/ 2147483647 w 2099"/>
              <a:gd name="T77" fmla="*/ 2147483647 h 3370"/>
              <a:gd name="T78" fmla="*/ 2147483647 w 2099"/>
              <a:gd name="T79" fmla="*/ 2147483647 h 3370"/>
              <a:gd name="T80" fmla="*/ 2147483647 w 2099"/>
              <a:gd name="T81" fmla="*/ 2147483647 h 3370"/>
              <a:gd name="T82" fmla="*/ 2147483647 w 2099"/>
              <a:gd name="T83" fmla="*/ 2147483647 h 3370"/>
              <a:gd name="T84" fmla="*/ 2147483647 w 2099"/>
              <a:gd name="T85" fmla="*/ 2147483647 h 3370"/>
              <a:gd name="T86" fmla="*/ 2147483647 w 2099"/>
              <a:gd name="T87" fmla="*/ 2147483647 h 3370"/>
              <a:gd name="T88" fmla="*/ 2147483647 w 2099"/>
              <a:gd name="T89" fmla="*/ 2147483647 h 3370"/>
              <a:gd name="T90" fmla="*/ 2147483647 w 2099"/>
              <a:gd name="T91" fmla="*/ 2147483647 h 3370"/>
              <a:gd name="T92" fmla="*/ 2147483647 w 2099"/>
              <a:gd name="T93" fmla="*/ 2147483647 h 33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099"/>
              <a:gd name="T142" fmla="*/ 0 h 3370"/>
              <a:gd name="T143" fmla="*/ 2099 w 2099"/>
              <a:gd name="T144" fmla="*/ 3370 h 337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099" h="3370">
                <a:moveTo>
                  <a:pt x="2035" y="124"/>
                </a:moveTo>
                <a:cubicBezTo>
                  <a:pt x="2017" y="120"/>
                  <a:pt x="1994" y="125"/>
                  <a:pt x="1980" y="113"/>
                </a:cubicBezTo>
                <a:cubicBezTo>
                  <a:pt x="1968" y="103"/>
                  <a:pt x="1979" y="81"/>
                  <a:pt x="1969" y="69"/>
                </a:cubicBezTo>
                <a:cubicBezTo>
                  <a:pt x="1961" y="60"/>
                  <a:pt x="1946" y="62"/>
                  <a:pt x="1935" y="58"/>
                </a:cubicBezTo>
                <a:cubicBezTo>
                  <a:pt x="1880" y="0"/>
                  <a:pt x="1797" y="37"/>
                  <a:pt x="1725" y="13"/>
                </a:cubicBezTo>
                <a:cubicBezTo>
                  <a:pt x="1712" y="16"/>
                  <a:pt x="1654" y="25"/>
                  <a:pt x="1636" y="35"/>
                </a:cubicBezTo>
                <a:cubicBezTo>
                  <a:pt x="1573" y="70"/>
                  <a:pt x="1530" y="106"/>
                  <a:pt x="1459" y="124"/>
                </a:cubicBezTo>
                <a:cubicBezTo>
                  <a:pt x="1422" y="161"/>
                  <a:pt x="1386" y="184"/>
                  <a:pt x="1337" y="202"/>
                </a:cubicBezTo>
                <a:cubicBezTo>
                  <a:pt x="1302" y="237"/>
                  <a:pt x="1273" y="264"/>
                  <a:pt x="1226" y="279"/>
                </a:cubicBezTo>
                <a:cubicBezTo>
                  <a:pt x="1147" y="331"/>
                  <a:pt x="1186" y="317"/>
                  <a:pt x="1116" y="334"/>
                </a:cubicBezTo>
                <a:cubicBezTo>
                  <a:pt x="1087" y="365"/>
                  <a:pt x="1016" y="412"/>
                  <a:pt x="1016" y="412"/>
                </a:cubicBezTo>
                <a:cubicBezTo>
                  <a:pt x="966" y="493"/>
                  <a:pt x="897" y="563"/>
                  <a:pt x="850" y="645"/>
                </a:cubicBezTo>
                <a:cubicBezTo>
                  <a:pt x="836" y="669"/>
                  <a:pt x="830" y="697"/>
                  <a:pt x="817" y="722"/>
                </a:cubicBezTo>
                <a:cubicBezTo>
                  <a:pt x="811" y="734"/>
                  <a:pt x="802" y="744"/>
                  <a:pt x="794" y="755"/>
                </a:cubicBezTo>
                <a:cubicBezTo>
                  <a:pt x="775" y="813"/>
                  <a:pt x="748" y="865"/>
                  <a:pt x="728" y="922"/>
                </a:cubicBezTo>
                <a:cubicBezTo>
                  <a:pt x="703" y="992"/>
                  <a:pt x="685" y="1062"/>
                  <a:pt x="662" y="1132"/>
                </a:cubicBezTo>
                <a:cubicBezTo>
                  <a:pt x="657" y="1148"/>
                  <a:pt x="645" y="1161"/>
                  <a:pt x="639" y="1176"/>
                </a:cubicBezTo>
                <a:cubicBezTo>
                  <a:pt x="630" y="1198"/>
                  <a:pt x="623" y="1220"/>
                  <a:pt x="617" y="1243"/>
                </a:cubicBezTo>
                <a:cubicBezTo>
                  <a:pt x="601" y="1307"/>
                  <a:pt x="579" y="1368"/>
                  <a:pt x="562" y="1431"/>
                </a:cubicBezTo>
                <a:cubicBezTo>
                  <a:pt x="552" y="1467"/>
                  <a:pt x="561" y="1511"/>
                  <a:pt x="540" y="1542"/>
                </a:cubicBezTo>
                <a:cubicBezTo>
                  <a:pt x="533" y="1553"/>
                  <a:pt x="524" y="1563"/>
                  <a:pt x="518" y="1575"/>
                </a:cubicBezTo>
                <a:cubicBezTo>
                  <a:pt x="495" y="1619"/>
                  <a:pt x="490" y="1666"/>
                  <a:pt x="462" y="1708"/>
                </a:cubicBezTo>
                <a:cubicBezTo>
                  <a:pt x="450" y="1767"/>
                  <a:pt x="432" y="1779"/>
                  <a:pt x="418" y="1830"/>
                </a:cubicBezTo>
                <a:cubicBezTo>
                  <a:pt x="389" y="1937"/>
                  <a:pt x="414" y="1890"/>
                  <a:pt x="374" y="1952"/>
                </a:cubicBezTo>
                <a:cubicBezTo>
                  <a:pt x="348" y="2070"/>
                  <a:pt x="343" y="2202"/>
                  <a:pt x="274" y="2306"/>
                </a:cubicBezTo>
                <a:cubicBezTo>
                  <a:pt x="218" y="2647"/>
                  <a:pt x="0" y="3156"/>
                  <a:pt x="307" y="3370"/>
                </a:cubicBezTo>
                <a:cubicBezTo>
                  <a:pt x="565" y="3362"/>
                  <a:pt x="824" y="3368"/>
                  <a:pt x="1082" y="3347"/>
                </a:cubicBezTo>
                <a:cubicBezTo>
                  <a:pt x="1103" y="3345"/>
                  <a:pt x="1110" y="3315"/>
                  <a:pt x="1127" y="3303"/>
                </a:cubicBezTo>
                <a:cubicBezTo>
                  <a:pt x="1140" y="3293"/>
                  <a:pt x="1156" y="3288"/>
                  <a:pt x="1171" y="3281"/>
                </a:cubicBezTo>
                <a:cubicBezTo>
                  <a:pt x="1198" y="3237"/>
                  <a:pt x="1219" y="3190"/>
                  <a:pt x="1249" y="3148"/>
                </a:cubicBezTo>
                <a:cubicBezTo>
                  <a:pt x="1261" y="3077"/>
                  <a:pt x="1288" y="3045"/>
                  <a:pt x="1304" y="2982"/>
                </a:cubicBezTo>
                <a:cubicBezTo>
                  <a:pt x="1319" y="2923"/>
                  <a:pt x="1321" y="2871"/>
                  <a:pt x="1348" y="2816"/>
                </a:cubicBezTo>
                <a:cubicBezTo>
                  <a:pt x="1362" y="2692"/>
                  <a:pt x="1398" y="2579"/>
                  <a:pt x="1437" y="2461"/>
                </a:cubicBezTo>
                <a:cubicBezTo>
                  <a:pt x="1462" y="2384"/>
                  <a:pt x="1461" y="2293"/>
                  <a:pt x="1492" y="2218"/>
                </a:cubicBezTo>
                <a:cubicBezTo>
                  <a:pt x="1519" y="2150"/>
                  <a:pt x="1540" y="2112"/>
                  <a:pt x="1559" y="2040"/>
                </a:cubicBezTo>
                <a:cubicBezTo>
                  <a:pt x="1586" y="1939"/>
                  <a:pt x="1589" y="1806"/>
                  <a:pt x="1647" y="1719"/>
                </a:cubicBezTo>
                <a:cubicBezTo>
                  <a:pt x="1651" y="1682"/>
                  <a:pt x="1649" y="1644"/>
                  <a:pt x="1658" y="1608"/>
                </a:cubicBezTo>
                <a:cubicBezTo>
                  <a:pt x="1661" y="1595"/>
                  <a:pt x="1677" y="1588"/>
                  <a:pt x="1681" y="1575"/>
                </a:cubicBezTo>
                <a:cubicBezTo>
                  <a:pt x="1699" y="1509"/>
                  <a:pt x="1713" y="1414"/>
                  <a:pt x="1725" y="1342"/>
                </a:cubicBezTo>
                <a:cubicBezTo>
                  <a:pt x="1746" y="1216"/>
                  <a:pt x="1764" y="1040"/>
                  <a:pt x="1836" y="933"/>
                </a:cubicBezTo>
                <a:cubicBezTo>
                  <a:pt x="1867" y="806"/>
                  <a:pt x="1824" y="960"/>
                  <a:pt x="1869" y="855"/>
                </a:cubicBezTo>
                <a:cubicBezTo>
                  <a:pt x="1912" y="756"/>
                  <a:pt x="1847" y="861"/>
                  <a:pt x="1902" y="778"/>
                </a:cubicBezTo>
                <a:cubicBezTo>
                  <a:pt x="1913" y="723"/>
                  <a:pt x="1917" y="673"/>
                  <a:pt x="1958" y="634"/>
                </a:cubicBezTo>
                <a:cubicBezTo>
                  <a:pt x="1980" y="566"/>
                  <a:pt x="2003" y="498"/>
                  <a:pt x="2035" y="434"/>
                </a:cubicBezTo>
                <a:cubicBezTo>
                  <a:pt x="2046" y="381"/>
                  <a:pt x="2060" y="346"/>
                  <a:pt x="2090" y="301"/>
                </a:cubicBezTo>
                <a:cubicBezTo>
                  <a:pt x="2082" y="221"/>
                  <a:pt x="2099" y="171"/>
                  <a:pt x="2024" y="146"/>
                </a:cubicBezTo>
                <a:cubicBezTo>
                  <a:pt x="1996" y="103"/>
                  <a:pt x="1989" y="109"/>
                  <a:pt x="2035" y="124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8"/>
          <p:cNvSpPr>
            <a:spLocks/>
          </p:cNvSpPr>
          <p:nvPr/>
        </p:nvSpPr>
        <p:spPr bwMode="auto">
          <a:xfrm>
            <a:off x="352425" y="1177925"/>
            <a:ext cx="2846388" cy="5346700"/>
          </a:xfrm>
          <a:custGeom>
            <a:avLst/>
            <a:gdLst>
              <a:gd name="T0" fmla="*/ 2147483647 w 1793"/>
              <a:gd name="T1" fmla="*/ 2147483647 h 3368"/>
              <a:gd name="T2" fmla="*/ 2147483647 w 1793"/>
              <a:gd name="T3" fmla="*/ 2147483647 h 3368"/>
              <a:gd name="T4" fmla="*/ 2147483647 w 1793"/>
              <a:gd name="T5" fmla="*/ 2147483647 h 3368"/>
              <a:gd name="T6" fmla="*/ 2147483647 w 1793"/>
              <a:gd name="T7" fmla="*/ 2147483647 h 3368"/>
              <a:gd name="T8" fmla="*/ 2147483647 w 1793"/>
              <a:gd name="T9" fmla="*/ 2147483647 h 3368"/>
              <a:gd name="T10" fmla="*/ 2147483647 w 1793"/>
              <a:gd name="T11" fmla="*/ 2147483647 h 3368"/>
              <a:gd name="T12" fmla="*/ 2147483647 w 1793"/>
              <a:gd name="T13" fmla="*/ 2147483647 h 3368"/>
              <a:gd name="T14" fmla="*/ 2147483647 w 1793"/>
              <a:gd name="T15" fmla="*/ 2147483647 h 3368"/>
              <a:gd name="T16" fmla="*/ 2147483647 w 1793"/>
              <a:gd name="T17" fmla="*/ 2147483647 h 3368"/>
              <a:gd name="T18" fmla="*/ 2147483647 w 1793"/>
              <a:gd name="T19" fmla="*/ 2147483647 h 3368"/>
              <a:gd name="T20" fmla="*/ 2147483647 w 1793"/>
              <a:gd name="T21" fmla="*/ 2147483647 h 3368"/>
              <a:gd name="T22" fmla="*/ 2147483647 w 1793"/>
              <a:gd name="T23" fmla="*/ 2147483647 h 3368"/>
              <a:gd name="T24" fmla="*/ 2147483647 w 1793"/>
              <a:gd name="T25" fmla="*/ 2147483647 h 3368"/>
              <a:gd name="T26" fmla="*/ 2147483647 w 1793"/>
              <a:gd name="T27" fmla="*/ 2147483647 h 3368"/>
              <a:gd name="T28" fmla="*/ 2147483647 w 1793"/>
              <a:gd name="T29" fmla="*/ 2147483647 h 3368"/>
              <a:gd name="T30" fmla="*/ 2147483647 w 1793"/>
              <a:gd name="T31" fmla="*/ 2147483647 h 3368"/>
              <a:gd name="T32" fmla="*/ 2147483647 w 1793"/>
              <a:gd name="T33" fmla="*/ 2147483647 h 3368"/>
              <a:gd name="T34" fmla="*/ 2147483647 w 1793"/>
              <a:gd name="T35" fmla="*/ 2147483647 h 3368"/>
              <a:gd name="T36" fmla="*/ 2147483647 w 1793"/>
              <a:gd name="T37" fmla="*/ 2147483647 h 3368"/>
              <a:gd name="T38" fmla="*/ 2147483647 w 1793"/>
              <a:gd name="T39" fmla="*/ 2147483647 h 3368"/>
              <a:gd name="T40" fmla="*/ 2147483647 w 1793"/>
              <a:gd name="T41" fmla="*/ 2147483647 h 3368"/>
              <a:gd name="T42" fmla="*/ 2147483647 w 1793"/>
              <a:gd name="T43" fmla="*/ 2147483647 h 3368"/>
              <a:gd name="T44" fmla="*/ 2147483647 w 1793"/>
              <a:gd name="T45" fmla="*/ 2147483647 h 3368"/>
              <a:gd name="T46" fmla="*/ 2147483647 w 1793"/>
              <a:gd name="T47" fmla="*/ 2147483647 h 3368"/>
              <a:gd name="T48" fmla="*/ 2147483647 w 1793"/>
              <a:gd name="T49" fmla="*/ 2147483647 h 3368"/>
              <a:gd name="T50" fmla="*/ 2147483647 w 1793"/>
              <a:gd name="T51" fmla="*/ 2147483647 h 3368"/>
              <a:gd name="T52" fmla="*/ 2147483647 w 1793"/>
              <a:gd name="T53" fmla="*/ 2147483647 h 3368"/>
              <a:gd name="T54" fmla="*/ 2147483647 w 1793"/>
              <a:gd name="T55" fmla="*/ 2147483647 h 3368"/>
              <a:gd name="T56" fmla="*/ 2147483647 w 1793"/>
              <a:gd name="T57" fmla="*/ 2147483647 h 3368"/>
              <a:gd name="T58" fmla="*/ 2147483647 w 1793"/>
              <a:gd name="T59" fmla="*/ 2147483647 h 3368"/>
              <a:gd name="T60" fmla="*/ 2147483647 w 1793"/>
              <a:gd name="T61" fmla="*/ 2147483647 h 3368"/>
              <a:gd name="T62" fmla="*/ 2147483647 w 1793"/>
              <a:gd name="T63" fmla="*/ 2147483647 h 3368"/>
              <a:gd name="T64" fmla="*/ 2147483647 w 1793"/>
              <a:gd name="T65" fmla="*/ 2147483647 h 3368"/>
              <a:gd name="T66" fmla="*/ 2147483647 w 1793"/>
              <a:gd name="T67" fmla="*/ 2147483647 h 3368"/>
              <a:gd name="T68" fmla="*/ 2147483647 w 1793"/>
              <a:gd name="T69" fmla="*/ 0 h 3368"/>
              <a:gd name="T70" fmla="*/ 2147483647 w 1793"/>
              <a:gd name="T71" fmla="*/ 2147483647 h 3368"/>
              <a:gd name="T72" fmla="*/ 2147483647 w 1793"/>
              <a:gd name="T73" fmla="*/ 2147483647 h 3368"/>
              <a:gd name="T74" fmla="*/ 2147483647 w 1793"/>
              <a:gd name="T75" fmla="*/ 2147483647 h 3368"/>
              <a:gd name="T76" fmla="*/ 2147483647 w 1793"/>
              <a:gd name="T77" fmla="*/ 2147483647 h 3368"/>
              <a:gd name="T78" fmla="*/ 2147483647 w 1793"/>
              <a:gd name="T79" fmla="*/ 2147483647 h 3368"/>
              <a:gd name="T80" fmla="*/ 2147483647 w 1793"/>
              <a:gd name="T81" fmla="*/ 2147483647 h 3368"/>
              <a:gd name="T82" fmla="*/ 2147483647 w 1793"/>
              <a:gd name="T83" fmla="*/ 2147483647 h 3368"/>
              <a:gd name="T84" fmla="*/ 2147483647 w 1793"/>
              <a:gd name="T85" fmla="*/ 2147483647 h 3368"/>
              <a:gd name="T86" fmla="*/ 2147483647 w 1793"/>
              <a:gd name="T87" fmla="*/ 2147483647 h 3368"/>
              <a:gd name="T88" fmla="*/ 2147483647 w 1793"/>
              <a:gd name="T89" fmla="*/ 2147483647 h 3368"/>
              <a:gd name="T90" fmla="*/ 2147483647 w 1793"/>
              <a:gd name="T91" fmla="*/ 2147483647 h 3368"/>
              <a:gd name="T92" fmla="*/ 2147483647 w 1793"/>
              <a:gd name="T93" fmla="*/ 2147483647 h 3368"/>
              <a:gd name="T94" fmla="*/ 2147483647 w 1793"/>
              <a:gd name="T95" fmla="*/ 2147483647 h 3368"/>
              <a:gd name="T96" fmla="*/ 2147483647 w 1793"/>
              <a:gd name="T97" fmla="*/ 2147483647 h 336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93"/>
              <a:gd name="T148" fmla="*/ 0 h 3368"/>
              <a:gd name="T149" fmla="*/ 1793 w 1793"/>
              <a:gd name="T150" fmla="*/ 3368 h 336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93" h="3368">
                <a:moveTo>
                  <a:pt x="44" y="997"/>
                </a:moveTo>
                <a:cubicBezTo>
                  <a:pt x="106" y="1243"/>
                  <a:pt x="80" y="1534"/>
                  <a:pt x="88" y="1784"/>
                </a:cubicBezTo>
                <a:cubicBezTo>
                  <a:pt x="84" y="2133"/>
                  <a:pt x="151" y="2572"/>
                  <a:pt x="33" y="2936"/>
                </a:cubicBezTo>
                <a:cubicBezTo>
                  <a:pt x="24" y="3076"/>
                  <a:pt x="0" y="3233"/>
                  <a:pt x="44" y="3368"/>
                </a:cubicBezTo>
                <a:cubicBezTo>
                  <a:pt x="288" y="3283"/>
                  <a:pt x="214" y="3333"/>
                  <a:pt x="675" y="3323"/>
                </a:cubicBezTo>
                <a:cubicBezTo>
                  <a:pt x="712" y="3311"/>
                  <a:pt x="749" y="3302"/>
                  <a:pt x="786" y="3290"/>
                </a:cubicBezTo>
                <a:cubicBezTo>
                  <a:pt x="793" y="3279"/>
                  <a:pt x="799" y="3267"/>
                  <a:pt x="808" y="3257"/>
                </a:cubicBezTo>
                <a:cubicBezTo>
                  <a:pt x="825" y="3237"/>
                  <a:pt x="848" y="3222"/>
                  <a:pt x="864" y="3201"/>
                </a:cubicBezTo>
                <a:cubicBezTo>
                  <a:pt x="889" y="3169"/>
                  <a:pt x="912" y="3117"/>
                  <a:pt x="930" y="3080"/>
                </a:cubicBezTo>
                <a:cubicBezTo>
                  <a:pt x="941" y="2947"/>
                  <a:pt x="939" y="2953"/>
                  <a:pt x="974" y="2847"/>
                </a:cubicBezTo>
                <a:cubicBezTo>
                  <a:pt x="984" y="2818"/>
                  <a:pt x="988" y="2788"/>
                  <a:pt x="996" y="2758"/>
                </a:cubicBezTo>
                <a:cubicBezTo>
                  <a:pt x="1003" y="2729"/>
                  <a:pt x="1019" y="2670"/>
                  <a:pt x="1019" y="2670"/>
                </a:cubicBezTo>
                <a:cubicBezTo>
                  <a:pt x="1023" y="2640"/>
                  <a:pt x="1023" y="2610"/>
                  <a:pt x="1030" y="2581"/>
                </a:cubicBezTo>
                <a:cubicBezTo>
                  <a:pt x="1041" y="2536"/>
                  <a:pt x="1066" y="2494"/>
                  <a:pt x="1074" y="2448"/>
                </a:cubicBezTo>
                <a:cubicBezTo>
                  <a:pt x="1076" y="2434"/>
                  <a:pt x="1091" y="2344"/>
                  <a:pt x="1096" y="2326"/>
                </a:cubicBezTo>
                <a:cubicBezTo>
                  <a:pt x="1111" y="2275"/>
                  <a:pt x="1138" y="2233"/>
                  <a:pt x="1152" y="2182"/>
                </a:cubicBezTo>
                <a:cubicBezTo>
                  <a:pt x="1161" y="2112"/>
                  <a:pt x="1168" y="2041"/>
                  <a:pt x="1185" y="1972"/>
                </a:cubicBezTo>
                <a:cubicBezTo>
                  <a:pt x="1198" y="1919"/>
                  <a:pt x="1226" y="1870"/>
                  <a:pt x="1240" y="1817"/>
                </a:cubicBezTo>
                <a:cubicBezTo>
                  <a:pt x="1255" y="1762"/>
                  <a:pt x="1258" y="1668"/>
                  <a:pt x="1284" y="1617"/>
                </a:cubicBezTo>
                <a:cubicBezTo>
                  <a:pt x="1296" y="1593"/>
                  <a:pt x="1315" y="1574"/>
                  <a:pt x="1329" y="1551"/>
                </a:cubicBezTo>
                <a:cubicBezTo>
                  <a:pt x="1340" y="1533"/>
                  <a:pt x="1353" y="1515"/>
                  <a:pt x="1362" y="1496"/>
                </a:cubicBezTo>
                <a:cubicBezTo>
                  <a:pt x="1392" y="1434"/>
                  <a:pt x="1426" y="1376"/>
                  <a:pt x="1462" y="1318"/>
                </a:cubicBezTo>
                <a:cubicBezTo>
                  <a:pt x="1538" y="1197"/>
                  <a:pt x="1436" y="1349"/>
                  <a:pt x="1495" y="1230"/>
                </a:cubicBezTo>
                <a:cubicBezTo>
                  <a:pt x="1507" y="1206"/>
                  <a:pt x="1524" y="1185"/>
                  <a:pt x="1539" y="1163"/>
                </a:cubicBezTo>
                <a:cubicBezTo>
                  <a:pt x="1548" y="1126"/>
                  <a:pt x="1550" y="1088"/>
                  <a:pt x="1561" y="1052"/>
                </a:cubicBezTo>
                <a:cubicBezTo>
                  <a:pt x="1566" y="1036"/>
                  <a:pt x="1578" y="1023"/>
                  <a:pt x="1584" y="1008"/>
                </a:cubicBezTo>
                <a:cubicBezTo>
                  <a:pt x="1618" y="924"/>
                  <a:pt x="1582" y="958"/>
                  <a:pt x="1639" y="920"/>
                </a:cubicBezTo>
                <a:cubicBezTo>
                  <a:pt x="1643" y="905"/>
                  <a:pt x="1642" y="888"/>
                  <a:pt x="1650" y="875"/>
                </a:cubicBezTo>
                <a:cubicBezTo>
                  <a:pt x="1658" y="861"/>
                  <a:pt x="1677" y="856"/>
                  <a:pt x="1683" y="842"/>
                </a:cubicBezTo>
                <a:cubicBezTo>
                  <a:pt x="1692" y="822"/>
                  <a:pt x="1687" y="797"/>
                  <a:pt x="1694" y="776"/>
                </a:cubicBezTo>
                <a:cubicBezTo>
                  <a:pt x="1698" y="763"/>
                  <a:pt x="1709" y="753"/>
                  <a:pt x="1716" y="742"/>
                </a:cubicBezTo>
                <a:cubicBezTo>
                  <a:pt x="1728" y="656"/>
                  <a:pt x="1751" y="572"/>
                  <a:pt x="1772" y="488"/>
                </a:cubicBezTo>
                <a:cubicBezTo>
                  <a:pt x="1783" y="337"/>
                  <a:pt x="1793" y="283"/>
                  <a:pt x="1772" y="122"/>
                </a:cubicBezTo>
                <a:cubicBezTo>
                  <a:pt x="1767" y="85"/>
                  <a:pt x="1727" y="37"/>
                  <a:pt x="1694" y="22"/>
                </a:cubicBezTo>
                <a:cubicBezTo>
                  <a:pt x="1673" y="13"/>
                  <a:pt x="1628" y="0"/>
                  <a:pt x="1628" y="0"/>
                </a:cubicBezTo>
                <a:cubicBezTo>
                  <a:pt x="1496" y="14"/>
                  <a:pt x="1424" y="24"/>
                  <a:pt x="1307" y="56"/>
                </a:cubicBezTo>
                <a:cubicBezTo>
                  <a:pt x="1246" y="95"/>
                  <a:pt x="1179" y="117"/>
                  <a:pt x="1118" y="155"/>
                </a:cubicBezTo>
                <a:cubicBezTo>
                  <a:pt x="1010" y="222"/>
                  <a:pt x="1119" y="159"/>
                  <a:pt x="1052" y="211"/>
                </a:cubicBezTo>
                <a:cubicBezTo>
                  <a:pt x="969" y="275"/>
                  <a:pt x="883" y="331"/>
                  <a:pt x="797" y="388"/>
                </a:cubicBezTo>
                <a:cubicBezTo>
                  <a:pt x="752" y="418"/>
                  <a:pt x="725" y="449"/>
                  <a:pt x="686" y="488"/>
                </a:cubicBezTo>
                <a:cubicBezTo>
                  <a:pt x="664" y="510"/>
                  <a:pt x="631" y="521"/>
                  <a:pt x="609" y="543"/>
                </a:cubicBezTo>
                <a:cubicBezTo>
                  <a:pt x="578" y="574"/>
                  <a:pt x="558" y="605"/>
                  <a:pt x="520" y="632"/>
                </a:cubicBezTo>
                <a:cubicBezTo>
                  <a:pt x="492" y="742"/>
                  <a:pt x="534" y="629"/>
                  <a:pt x="476" y="687"/>
                </a:cubicBezTo>
                <a:cubicBezTo>
                  <a:pt x="448" y="715"/>
                  <a:pt x="431" y="754"/>
                  <a:pt x="409" y="787"/>
                </a:cubicBezTo>
                <a:cubicBezTo>
                  <a:pt x="392" y="813"/>
                  <a:pt x="365" y="831"/>
                  <a:pt x="343" y="853"/>
                </a:cubicBezTo>
                <a:cubicBezTo>
                  <a:pt x="293" y="903"/>
                  <a:pt x="352" y="876"/>
                  <a:pt x="288" y="897"/>
                </a:cubicBezTo>
                <a:cubicBezTo>
                  <a:pt x="251" y="934"/>
                  <a:pt x="197" y="942"/>
                  <a:pt x="155" y="975"/>
                </a:cubicBezTo>
                <a:cubicBezTo>
                  <a:pt x="117" y="1005"/>
                  <a:pt x="127" y="1024"/>
                  <a:pt x="77" y="1041"/>
                </a:cubicBezTo>
                <a:cubicBezTo>
                  <a:pt x="70" y="1049"/>
                  <a:pt x="55" y="1064"/>
                  <a:pt x="55" y="1064"/>
                </a:cubicBez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Freeform 9"/>
          <p:cNvSpPr>
            <a:spLocks/>
          </p:cNvSpPr>
          <p:nvPr/>
        </p:nvSpPr>
        <p:spPr bwMode="auto">
          <a:xfrm>
            <a:off x="2146300" y="1211263"/>
            <a:ext cx="3835400" cy="5395912"/>
          </a:xfrm>
          <a:custGeom>
            <a:avLst/>
            <a:gdLst>
              <a:gd name="T0" fmla="*/ 2147483647 w 2416"/>
              <a:gd name="T1" fmla="*/ 2147483647 h 3399"/>
              <a:gd name="T2" fmla="*/ 2147483647 w 2416"/>
              <a:gd name="T3" fmla="*/ 2147483647 h 3399"/>
              <a:gd name="T4" fmla="*/ 2147483647 w 2416"/>
              <a:gd name="T5" fmla="*/ 2147483647 h 3399"/>
              <a:gd name="T6" fmla="*/ 2147483647 w 2416"/>
              <a:gd name="T7" fmla="*/ 2147483647 h 3399"/>
              <a:gd name="T8" fmla="*/ 2147483647 w 2416"/>
              <a:gd name="T9" fmla="*/ 2147483647 h 3399"/>
              <a:gd name="T10" fmla="*/ 2147483647 w 2416"/>
              <a:gd name="T11" fmla="*/ 2147483647 h 3399"/>
              <a:gd name="T12" fmla="*/ 2147483647 w 2416"/>
              <a:gd name="T13" fmla="*/ 2147483647 h 3399"/>
              <a:gd name="T14" fmla="*/ 2147483647 w 2416"/>
              <a:gd name="T15" fmla="*/ 2147483647 h 3399"/>
              <a:gd name="T16" fmla="*/ 2147483647 w 2416"/>
              <a:gd name="T17" fmla="*/ 2147483647 h 3399"/>
              <a:gd name="T18" fmla="*/ 2147483647 w 2416"/>
              <a:gd name="T19" fmla="*/ 2147483647 h 3399"/>
              <a:gd name="T20" fmla="*/ 2147483647 w 2416"/>
              <a:gd name="T21" fmla="*/ 2147483647 h 3399"/>
              <a:gd name="T22" fmla="*/ 2147483647 w 2416"/>
              <a:gd name="T23" fmla="*/ 2147483647 h 3399"/>
              <a:gd name="T24" fmla="*/ 2147483647 w 2416"/>
              <a:gd name="T25" fmla="*/ 2147483647 h 3399"/>
              <a:gd name="T26" fmla="*/ 2147483647 w 2416"/>
              <a:gd name="T27" fmla="*/ 2147483647 h 3399"/>
              <a:gd name="T28" fmla="*/ 2147483647 w 2416"/>
              <a:gd name="T29" fmla="*/ 2147483647 h 3399"/>
              <a:gd name="T30" fmla="*/ 2147483647 w 2416"/>
              <a:gd name="T31" fmla="*/ 2147483647 h 3399"/>
              <a:gd name="T32" fmla="*/ 2147483647 w 2416"/>
              <a:gd name="T33" fmla="*/ 2147483647 h 3399"/>
              <a:gd name="T34" fmla="*/ 2147483647 w 2416"/>
              <a:gd name="T35" fmla="*/ 2147483647 h 3399"/>
              <a:gd name="T36" fmla="*/ 2147483647 w 2416"/>
              <a:gd name="T37" fmla="*/ 2147483647 h 3399"/>
              <a:gd name="T38" fmla="*/ 2147483647 w 2416"/>
              <a:gd name="T39" fmla="*/ 2147483647 h 3399"/>
              <a:gd name="T40" fmla="*/ 2147483647 w 2416"/>
              <a:gd name="T41" fmla="*/ 2147483647 h 3399"/>
              <a:gd name="T42" fmla="*/ 2147483647 w 2416"/>
              <a:gd name="T43" fmla="*/ 2147483647 h 3399"/>
              <a:gd name="T44" fmla="*/ 2147483647 w 2416"/>
              <a:gd name="T45" fmla="*/ 2147483647 h 3399"/>
              <a:gd name="T46" fmla="*/ 2147483647 w 2416"/>
              <a:gd name="T47" fmla="*/ 2147483647 h 3399"/>
              <a:gd name="T48" fmla="*/ 2147483647 w 2416"/>
              <a:gd name="T49" fmla="*/ 2147483647 h 3399"/>
              <a:gd name="T50" fmla="*/ 2147483647 w 2416"/>
              <a:gd name="T51" fmla="*/ 2147483647 h 3399"/>
              <a:gd name="T52" fmla="*/ 2147483647 w 2416"/>
              <a:gd name="T53" fmla="*/ 2147483647 h 3399"/>
              <a:gd name="T54" fmla="*/ 2147483647 w 2416"/>
              <a:gd name="T55" fmla="*/ 2147483647 h 3399"/>
              <a:gd name="T56" fmla="*/ 2147483647 w 2416"/>
              <a:gd name="T57" fmla="*/ 2147483647 h 3399"/>
              <a:gd name="T58" fmla="*/ 2147483647 w 2416"/>
              <a:gd name="T59" fmla="*/ 2147483647 h 3399"/>
              <a:gd name="T60" fmla="*/ 2147483647 w 2416"/>
              <a:gd name="T61" fmla="*/ 2147483647 h 3399"/>
              <a:gd name="T62" fmla="*/ 2147483647 w 2416"/>
              <a:gd name="T63" fmla="*/ 2147483647 h 3399"/>
              <a:gd name="T64" fmla="*/ 2147483647 w 2416"/>
              <a:gd name="T65" fmla="*/ 2147483647 h 3399"/>
              <a:gd name="T66" fmla="*/ 2147483647 w 2416"/>
              <a:gd name="T67" fmla="*/ 2147483647 h 3399"/>
              <a:gd name="T68" fmla="*/ 2147483647 w 2416"/>
              <a:gd name="T69" fmla="*/ 2147483647 h 3399"/>
              <a:gd name="T70" fmla="*/ 2147483647 w 2416"/>
              <a:gd name="T71" fmla="*/ 2147483647 h 3399"/>
              <a:gd name="T72" fmla="*/ 2147483647 w 2416"/>
              <a:gd name="T73" fmla="*/ 2147483647 h 3399"/>
              <a:gd name="T74" fmla="*/ 2147483647 w 2416"/>
              <a:gd name="T75" fmla="*/ 2147483647 h 3399"/>
              <a:gd name="T76" fmla="*/ 2147483647 w 2416"/>
              <a:gd name="T77" fmla="*/ 2147483647 h 3399"/>
              <a:gd name="T78" fmla="*/ 2147483647 w 2416"/>
              <a:gd name="T79" fmla="*/ 2147483647 h 3399"/>
              <a:gd name="T80" fmla="*/ 2147483647 w 2416"/>
              <a:gd name="T81" fmla="*/ 2147483647 h 3399"/>
              <a:gd name="T82" fmla="*/ 2147483647 w 2416"/>
              <a:gd name="T83" fmla="*/ 2147483647 h 3399"/>
              <a:gd name="T84" fmla="*/ 2147483647 w 2416"/>
              <a:gd name="T85" fmla="*/ 2147483647 h 3399"/>
              <a:gd name="T86" fmla="*/ 2147483647 w 2416"/>
              <a:gd name="T87" fmla="*/ 2147483647 h 3399"/>
              <a:gd name="T88" fmla="*/ 2147483647 w 2416"/>
              <a:gd name="T89" fmla="*/ 2147483647 h 339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416"/>
              <a:gd name="T136" fmla="*/ 0 h 3399"/>
              <a:gd name="T137" fmla="*/ 2416 w 2416"/>
              <a:gd name="T138" fmla="*/ 3399 h 339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416" h="3399">
                <a:moveTo>
                  <a:pt x="22" y="3003"/>
                </a:moveTo>
                <a:cubicBezTo>
                  <a:pt x="26" y="3088"/>
                  <a:pt x="27" y="3173"/>
                  <a:pt x="33" y="3258"/>
                </a:cubicBezTo>
                <a:cubicBezTo>
                  <a:pt x="43" y="3399"/>
                  <a:pt x="305" y="3331"/>
                  <a:pt x="454" y="3335"/>
                </a:cubicBezTo>
                <a:cubicBezTo>
                  <a:pt x="671" y="3369"/>
                  <a:pt x="889" y="3358"/>
                  <a:pt x="1107" y="3347"/>
                </a:cubicBezTo>
                <a:cubicBezTo>
                  <a:pt x="1188" y="3332"/>
                  <a:pt x="1269" y="3322"/>
                  <a:pt x="1351" y="3313"/>
                </a:cubicBezTo>
                <a:cubicBezTo>
                  <a:pt x="1456" y="3278"/>
                  <a:pt x="1394" y="3293"/>
                  <a:pt x="1539" y="3280"/>
                </a:cubicBezTo>
                <a:cubicBezTo>
                  <a:pt x="1585" y="3265"/>
                  <a:pt x="1612" y="3244"/>
                  <a:pt x="1639" y="3203"/>
                </a:cubicBezTo>
                <a:cubicBezTo>
                  <a:pt x="1690" y="2993"/>
                  <a:pt x="1651" y="2774"/>
                  <a:pt x="1783" y="2593"/>
                </a:cubicBezTo>
                <a:cubicBezTo>
                  <a:pt x="1801" y="2539"/>
                  <a:pt x="1797" y="2533"/>
                  <a:pt x="1827" y="2494"/>
                </a:cubicBezTo>
                <a:cubicBezTo>
                  <a:pt x="1872" y="2437"/>
                  <a:pt x="1951" y="2403"/>
                  <a:pt x="2004" y="2350"/>
                </a:cubicBezTo>
                <a:cubicBezTo>
                  <a:pt x="2033" y="2291"/>
                  <a:pt x="2069" y="2241"/>
                  <a:pt x="2115" y="2195"/>
                </a:cubicBezTo>
                <a:cubicBezTo>
                  <a:pt x="2132" y="2143"/>
                  <a:pt x="2193" y="2051"/>
                  <a:pt x="2193" y="2051"/>
                </a:cubicBezTo>
                <a:cubicBezTo>
                  <a:pt x="2212" y="1954"/>
                  <a:pt x="2237" y="1857"/>
                  <a:pt x="2292" y="1774"/>
                </a:cubicBezTo>
                <a:cubicBezTo>
                  <a:pt x="2308" y="1674"/>
                  <a:pt x="2318" y="1576"/>
                  <a:pt x="2326" y="1475"/>
                </a:cubicBezTo>
                <a:cubicBezTo>
                  <a:pt x="2333" y="1191"/>
                  <a:pt x="2341" y="906"/>
                  <a:pt x="2348" y="622"/>
                </a:cubicBezTo>
                <a:cubicBezTo>
                  <a:pt x="2353" y="410"/>
                  <a:pt x="2416" y="58"/>
                  <a:pt x="2137" y="12"/>
                </a:cubicBezTo>
                <a:cubicBezTo>
                  <a:pt x="2030" y="17"/>
                  <a:pt x="1917" y="0"/>
                  <a:pt x="1816" y="35"/>
                </a:cubicBezTo>
                <a:cubicBezTo>
                  <a:pt x="1803" y="39"/>
                  <a:pt x="1795" y="52"/>
                  <a:pt x="1783" y="57"/>
                </a:cubicBezTo>
                <a:cubicBezTo>
                  <a:pt x="1761" y="66"/>
                  <a:pt x="1738" y="72"/>
                  <a:pt x="1716" y="79"/>
                </a:cubicBezTo>
                <a:cubicBezTo>
                  <a:pt x="1606" y="152"/>
                  <a:pt x="1487" y="214"/>
                  <a:pt x="1362" y="256"/>
                </a:cubicBezTo>
                <a:cubicBezTo>
                  <a:pt x="1308" y="274"/>
                  <a:pt x="1288" y="321"/>
                  <a:pt x="1240" y="345"/>
                </a:cubicBezTo>
                <a:cubicBezTo>
                  <a:pt x="1148" y="391"/>
                  <a:pt x="1279" y="308"/>
                  <a:pt x="1162" y="378"/>
                </a:cubicBezTo>
                <a:cubicBezTo>
                  <a:pt x="1139" y="392"/>
                  <a:pt x="1115" y="403"/>
                  <a:pt x="1096" y="422"/>
                </a:cubicBezTo>
                <a:cubicBezTo>
                  <a:pt x="1085" y="433"/>
                  <a:pt x="1076" y="446"/>
                  <a:pt x="1063" y="455"/>
                </a:cubicBezTo>
                <a:cubicBezTo>
                  <a:pt x="1039" y="473"/>
                  <a:pt x="1010" y="483"/>
                  <a:pt x="985" y="500"/>
                </a:cubicBezTo>
                <a:cubicBezTo>
                  <a:pt x="931" y="580"/>
                  <a:pt x="1003" y="485"/>
                  <a:pt x="919" y="555"/>
                </a:cubicBezTo>
                <a:cubicBezTo>
                  <a:pt x="909" y="563"/>
                  <a:pt x="906" y="578"/>
                  <a:pt x="897" y="588"/>
                </a:cubicBezTo>
                <a:cubicBezTo>
                  <a:pt x="872" y="615"/>
                  <a:pt x="845" y="640"/>
                  <a:pt x="819" y="666"/>
                </a:cubicBezTo>
                <a:cubicBezTo>
                  <a:pt x="793" y="692"/>
                  <a:pt x="749" y="723"/>
                  <a:pt x="730" y="755"/>
                </a:cubicBezTo>
                <a:cubicBezTo>
                  <a:pt x="696" y="812"/>
                  <a:pt x="675" y="871"/>
                  <a:pt x="620" y="910"/>
                </a:cubicBezTo>
                <a:cubicBezTo>
                  <a:pt x="606" y="952"/>
                  <a:pt x="577" y="973"/>
                  <a:pt x="553" y="1009"/>
                </a:cubicBezTo>
                <a:cubicBezTo>
                  <a:pt x="519" y="1113"/>
                  <a:pt x="574" y="963"/>
                  <a:pt x="509" y="1076"/>
                </a:cubicBezTo>
                <a:cubicBezTo>
                  <a:pt x="501" y="1089"/>
                  <a:pt x="503" y="1106"/>
                  <a:pt x="498" y="1120"/>
                </a:cubicBezTo>
                <a:cubicBezTo>
                  <a:pt x="484" y="1158"/>
                  <a:pt x="465" y="1198"/>
                  <a:pt x="442" y="1231"/>
                </a:cubicBezTo>
                <a:cubicBezTo>
                  <a:pt x="419" y="1300"/>
                  <a:pt x="406" y="1367"/>
                  <a:pt x="354" y="1419"/>
                </a:cubicBezTo>
                <a:cubicBezTo>
                  <a:pt x="338" y="1468"/>
                  <a:pt x="336" y="1516"/>
                  <a:pt x="298" y="1552"/>
                </a:cubicBezTo>
                <a:cubicBezTo>
                  <a:pt x="294" y="1563"/>
                  <a:pt x="292" y="1575"/>
                  <a:pt x="287" y="1585"/>
                </a:cubicBezTo>
                <a:cubicBezTo>
                  <a:pt x="281" y="1597"/>
                  <a:pt x="270" y="1607"/>
                  <a:pt x="265" y="1619"/>
                </a:cubicBezTo>
                <a:cubicBezTo>
                  <a:pt x="259" y="1633"/>
                  <a:pt x="259" y="1649"/>
                  <a:pt x="254" y="1663"/>
                </a:cubicBezTo>
                <a:cubicBezTo>
                  <a:pt x="248" y="1678"/>
                  <a:pt x="239" y="1692"/>
                  <a:pt x="232" y="1707"/>
                </a:cubicBezTo>
                <a:cubicBezTo>
                  <a:pt x="218" y="1790"/>
                  <a:pt x="208" y="1870"/>
                  <a:pt x="188" y="1951"/>
                </a:cubicBezTo>
                <a:cubicBezTo>
                  <a:pt x="196" y="2260"/>
                  <a:pt x="210" y="2493"/>
                  <a:pt x="188" y="2804"/>
                </a:cubicBezTo>
                <a:cubicBezTo>
                  <a:pt x="187" y="2817"/>
                  <a:pt x="172" y="2825"/>
                  <a:pt x="166" y="2837"/>
                </a:cubicBezTo>
                <a:cubicBezTo>
                  <a:pt x="139" y="2890"/>
                  <a:pt x="120" y="2971"/>
                  <a:pt x="77" y="3014"/>
                </a:cubicBezTo>
                <a:cubicBezTo>
                  <a:pt x="42" y="3049"/>
                  <a:pt x="0" y="3085"/>
                  <a:pt x="22" y="30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Freeform 10"/>
          <p:cNvSpPr>
            <a:spLocks/>
          </p:cNvSpPr>
          <p:nvPr/>
        </p:nvSpPr>
        <p:spPr bwMode="auto">
          <a:xfrm>
            <a:off x="5843588" y="1617663"/>
            <a:ext cx="3006725" cy="4943475"/>
          </a:xfrm>
          <a:custGeom>
            <a:avLst/>
            <a:gdLst>
              <a:gd name="T0" fmla="*/ 2147483647 w 1894"/>
              <a:gd name="T1" fmla="*/ 2147483647 h 3114"/>
              <a:gd name="T2" fmla="*/ 2147483647 w 1894"/>
              <a:gd name="T3" fmla="*/ 2147483647 h 3114"/>
              <a:gd name="T4" fmla="*/ 2147483647 w 1894"/>
              <a:gd name="T5" fmla="*/ 2147483647 h 3114"/>
              <a:gd name="T6" fmla="*/ 2147483647 w 1894"/>
              <a:gd name="T7" fmla="*/ 2147483647 h 3114"/>
              <a:gd name="T8" fmla="*/ 2147483647 w 1894"/>
              <a:gd name="T9" fmla="*/ 2147483647 h 3114"/>
              <a:gd name="T10" fmla="*/ 2147483647 w 1894"/>
              <a:gd name="T11" fmla="*/ 2147483647 h 3114"/>
              <a:gd name="T12" fmla="*/ 2147483647 w 1894"/>
              <a:gd name="T13" fmla="*/ 2147483647 h 3114"/>
              <a:gd name="T14" fmla="*/ 2147483647 w 1894"/>
              <a:gd name="T15" fmla="*/ 2147483647 h 3114"/>
              <a:gd name="T16" fmla="*/ 2147483647 w 1894"/>
              <a:gd name="T17" fmla="*/ 2147483647 h 3114"/>
              <a:gd name="T18" fmla="*/ 2147483647 w 1894"/>
              <a:gd name="T19" fmla="*/ 2147483647 h 3114"/>
              <a:gd name="T20" fmla="*/ 2147483647 w 1894"/>
              <a:gd name="T21" fmla="*/ 2147483647 h 3114"/>
              <a:gd name="T22" fmla="*/ 2147483647 w 1894"/>
              <a:gd name="T23" fmla="*/ 2147483647 h 3114"/>
              <a:gd name="T24" fmla="*/ 2147483647 w 1894"/>
              <a:gd name="T25" fmla="*/ 2147483647 h 3114"/>
              <a:gd name="T26" fmla="*/ 2147483647 w 1894"/>
              <a:gd name="T27" fmla="*/ 2147483647 h 3114"/>
              <a:gd name="T28" fmla="*/ 2147483647 w 1894"/>
              <a:gd name="T29" fmla="*/ 2147483647 h 3114"/>
              <a:gd name="T30" fmla="*/ 2147483647 w 1894"/>
              <a:gd name="T31" fmla="*/ 2147483647 h 3114"/>
              <a:gd name="T32" fmla="*/ 2147483647 w 1894"/>
              <a:gd name="T33" fmla="*/ 2147483647 h 3114"/>
              <a:gd name="T34" fmla="*/ 2147483647 w 1894"/>
              <a:gd name="T35" fmla="*/ 2147483647 h 3114"/>
              <a:gd name="T36" fmla="*/ 2147483647 w 1894"/>
              <a:gd name="T37" fmla="*/ 2147483647 h 3114"/>
              <a:gd name="T38" fmla="*/ 2147483647 w 1894"/>
              <a:gd name="T39" fmla="*/ 2147483647 h 3114"/>
              <a:gd name="T40" fmla="*/ 2147483647 w 1894"/>
              <a:gd name="T41" fmla="*/ 2147483647 h 3114"/>
              <a:gd name="T42" fmla="*/ 2147483647 w 1894"/>
              <a:gd name="T43" fmla="*/ 2147483647 h 3114"/>
              <a:gd name="T44" fmla="*/ 2147483647 w 1894"/>
              <a:gd name="T45" fmla="*/ 2147483647 h 3114"/>
              <a:gd name="T46" fmla="*/ 2147483647 w 1894"/>
              <a:gd name="T47" fmla="*/ 2147483647 h 3114"/>
              <a:gd name="T48" fmla="*/ 2147483647 w 1894"/>
              <a:gd name="T49" fmla="*/ 2147483647 h 3114"/>
              <a:gd name="T50" fmla="*/ 2147483647 w 1894"/>
              <a:gd name="T51" fmla="*/ 2147483647 h 3114"/>
              <a:gd name="T52" fmla="*/ 2147483647 w 1894"/>
              <a:gd name="T53" fmla="*/ 2147483647 h 3114"/>
              <a:gd name="T54" fmla="*/ 2147483647 w 1894"/>
              <a:gd name="T55" fmla="*/ 2147483647 h 3114"/>
              <a:gd name="T56" fmla="*/ 2147483647 w 1894"/>
              <a:gd name="T57" fmla="*/ 2147483647 h 3114"/>
              <a:gd name="T58" fmla="*/ 2147483647 w 1894"/>
              <a:gd name="T59" fmla="*/ 2147483647 h 3114"/>
              <a:gd name="T60" fmla="*/ 2147483647 w 1894"/>
              <a:gd name="T61" fmla="*/ 2147483647 h 3114"/>
              <a:gd name="T62" fmla="*/ 2147483647 w 1894"/>
              <a:gd name="T63" fmla="*/ 2147483647 h 3114"/>
              <a:gd name="T64" fmla="*/ 2147483647 w 1894"/>
              <a:gd name="T65" fmla="*/ 2147483647 h 3114"/>
              <a:gd name="T66" fmla="*/ 2147483647 w 1894"/>
              <a:gd name="T67" fmla="*/ 2147483647 h 3114"/>
              <a:gd name="T68" fmla="*/ 2147483647 w 1894"/>
              <a:gd name="T69" fmla="*/ 2147483647 h 3114"/>
              <a:gd name="T70" fmla="*/ 2147483647 w 1894"/>
              <a:gd name="T71" fmla="*/ 2147483647 h 3114"/>
              <a:gd name="T72" fmla="*/ 2147483647 w 1894"/>
              <a:gd name="T73" fmla="*/ 2147483647 h 3114"/>
              <a:gd name="T74" fmla="*/ 2147483647 w 1894"/>
              <a:gd name="T75" fmla="*/ 2147483647 h 3114"/>
              <a:gd name="T76" fmla="*/ 2147483647 w 1894"/>
              <a:gd name="T77" fmla="*/ 2147483647 h 3114"/>
              <a:gd name="T78" fmla="*/ 2147483647 w 1894"/>
              <a:gd name="T79" fmla="*/ 0 h 3114"/>
              <a:gd name="T80" fmla="*/ 2147483647 w 1894"/>
              <a:gd name="T81" fmla="*/ 2147483647 h 31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894"/>
              <a:gd name="T124" fmla="*/ 0 h 3114"/>
              <a:gd name="T125" fmla="*/ 1894 w 1894"/>
              <a:gd name="T126" fmla="*/ 3114 h 311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894" h="3114">
                <a:moveTo>
                  <a:pt x="1027" y="11"/>
                </a:moveTo>
                <a:cubicBezTo>
                  <a:pt x="1011" y="75"/>
                  <a:pt x="989" y="136"/>
                  <a:pt x="971" y="199"/>
                </a:cubicBezTo>
                <a:cubicBezTo>
                  <a:pt x="953" y="264"/>
                  <a:pt x="938" y="335"/>
                  <a:pt x="894" y="388"/>
                </a:cubicBezTo>
                <a:cubicBezTo>
                  <a:pt x="861" y="427"/>
                  <a:pt x="834" y="477"/>
                  <a:pt x="794" y="510"/>
                </a:cubicBezTo>
                <a:cubicBezTo>
                  <a:pt x="766" y="533"/>
                  <a:pt x="694" y="554"/>
                  <a:pt x="694" y="554"/>
                </a:cubicBezTo>
                <a:cubicBezTo>
                  <a:pt x="629" y="598"/>
                  <a:pt x="573" y="626"/>
                  <a:pt x="495" y="643"/>
                </a:cubicBezTo>
                <a:cubicBezTo>
                  <a:pt x="425" y="678"/>
                  <a:pt x="372" y="710"/>
                  <a:pt x="329" y="775"/>
                </a:cubicBezTo>
                <a:cubicBezTo>
                  <a:pt x="314" y="821"/>
                  <a:pt x="281" y="848"/>
                  <a:pt x="251" y="886"/>
                </a:cubicBezTo>
                <a:cubicBezTo>
                  <a:pt x="231" y="945"/>
                  <a:pt x="187" y="1010"/>
                  <a:pt x="152" y="1063"/>
                </a:cubicBezTo>
                <a:cubicBezTo>
                  <a:pt x="120" y="1162"/>
                  <a:pt x="172" y="1013"/>
                  <a:pt x="107" y="1141"/>
                </a:cubicBezTo>
                <a:cubicBezTo>
                  <a:pt x="95" y="1165"/>
                  <a:pt x="97" y="1195"/>
                  <a:pt x="85" y="1219"/>
                </a:cubicBezTo>
                <a:cubicBezTo>
                  <a:pt x="66" y="1257"/>
                  <a:pt x="44" y="1288"/>
                  <a:pt x="30" y="1329"/>
                </a:cubicBezTo>
                <a:cubicBezTo>
                  <a:pt x="0" y="1574"/>
                  <a:pt x="13" y="1435"/>
                  <a:pt x="30" y="1916"/>
                </a:cubicBezTo>
                <a:cubicBezTo>
                  <a:pt x="33" y="2000"/>
                  <a:pt x="36" y="2078"/>
                  <a:pt x="96" y="2138"/>
                </a:cubicBezTo>
                <a:cubicBezTo>
                  <a:pt x="125" y="2224"/>
                  <a:pt x="122" y="2280"/>
                  <a:pt x="129" y="2382"/>
                </a:cubicBezTo>
                <a:cubicBezTo>
                  <a:pt x="115" y="2658"/>
                  <a:pt x="71" y="2682"/>
                  <a:pt x="107" y="3013"/>
                </a:cubicBezTo>
                <a:cubicBezTo>
                  <a:pt x="108" y="3026"/>
                  <a:pt x="128" y="3033"/>
                  <a:pt x="141" y="3035"/>
                </a:cubicBezTo>
                <a:cubicBezTo>
                  <a:pt x="240" y="3048"/>
                  <a:pt x="440" y="3057"/>
                  <a:pt x="440" y="3057"/>
                </a:cubicBezTo>
                <a:cubicBezTo>
                  <a:pt x="477" y="3064"/>
                  <a:pt x="513" y="3072"/>
                  <a:pt x="550" y="3079"/>
                </a:cubicBezTo>
                <a:cubicBezTo>
                  <a:pt x="724" y="3114"/>
                  <a:pt x="1082" y="3102"/>
                  <a:pt x="1082" y="3102"/>
                </a:cubicBezTo>
                <a:cubicBezTo>
                  <a:pt x="1226" y="3098"/>
                  <a:pt x="1371" y="3107"/>
                  <a:pt x="1514" y="3091"/>
                </a:cubicBezTo>
                <a:cubicBezTo>
                  <a:pt x="1567" y="3085"/>
                  <a:pt x="1615" y="3017"/>
                  <a:pt x="1647" y="2980"/>
                </a:cubicBezTo>
                <a:cubicBezTo>
                  <a:pt x="1664" y="2960"/>
                  <a:pt x="1702" y="2924"/>
                  <a:pt x="1702" y="2924"/>
                </a:cubicBezTo>
                <a:cubicBezTo>
                  <a:pt x="1718" y="2876"/>
                  <a:pt x="1731" y="2828"/>
                  <a:pt x="1747" y="2780"/>
                </a:cubicBezTo>
                <a:cubicBezTo>
                  <a:pt x="1751" y="2769"/>
                  <a:pt x="1758" y="2747"/>
                  <a:pt x="1758" y="2747"/>
                </a:cubicBezTo>
                <a:cubicBezTo>
                  <a:pt x="1791" y="2415"/>
                  <a:pt x="1755" y="2809"/>
                  <a:pt x="1780" y="2049"/>
                </a:cubicBezTo>
                <a:cubicBezTo>
                  <a:pt x="1783" y="1968"/>
                  <a:pt x="1810" y="1892"/>
                  <a:pt x="1835" y="1817"/>
                </a:cubicBezTo>
                <a:cubicBezTo>
                  <a:pt x="1842" y="1795"/>
                  <a:pt x="1850" y="1771"/>
                  <a:pt x="1857" y="1750"/>
                </a:cubicBezTo>
                <a:cubicBezTo>
                  <a:pt x="1861" y="1739"/>
                  <a:pt x="1869" y="1717"/>
                  <a:pt x="1869" y="1717"/>
                </a:cubicBezTo>
                <a:cubicBezTo>
                  <a:pt x="1874" y="1573"/>
                  <a:pt x="1894" y="1429"/>
                  <a:pt x="1891" y="1285"/>
                </a:cubicBezTo>
                <a:cubicBezTo>
                  <a:pt x="1888" y="1163"/>
                  <a:pt x="1890" y="1039"/>
                  <a:pt x="1869" y="919"/>
                </a:cubicBezTo>
                <a:cubicBezTo>
                  <a:pt x="1863" y="888"/>
                  <a:pt x="1813" y="842"/>
                  <a:pt x="1813" y="842"/>
                </a:cubicBezTo>
                <a:cubicBezTo>
                  <a:pt x="1788" y="742"/>
                  <a:pt x="1824" y="845"/>
                  <a:pt x="1769" y="775"/>
                </a:cubicBezTo>
                <a:cubicBezTo>
                  <a:pt x="1753" y="755"/>
                  <a:pt x="1738" y="700"/>
                  <a:pt x="1725" y="676"/>
                </a:cubicBezTo>
                <a:cubicBezTo>
                  <a:pt x="1712" y="653"/>
                  <a:pt x="1689" y="635"/>
                  <a:pt x="1680" y="609"/>
                </a:cubicBezTo>
                <a:cubicBezTo>
                  <a:pt x="1647" y="511"/>
                  <a:pt x="1609" y="415"/>
                  <a:pt x="1547" y="332"/>
                </a:cubicBezTo>
                <a:cubicBezTo>
                  <a:pt x="1534" y="281"/>
                  <a:pt x="1525" y="262"/>
                  <a:pt x="1481" y="233"/>
                </a:cubicBezTo>
                <a:cubicBezTo>
                  <a:pt x="1450" y="137"/>
                  <a:pt x="1499" y="277"/>
                  <a:pt x="1437" y="155"/>
                </a:cubicBezTo>
                <a:cubicBezTo>
                  <a:pt x="1430" y="141"/>
                  <a:pt x="1433" y="124"/>
                  <a:pt x="1425" y="111"/>
                </a:cubicBezTo>
                <a:cubicBezTo>
                  <a:pt x="1394" y="64"/>
                  <a:pt x="1338" y="30"/>
                  <a:pt x="1293" y="0"/>
                </a:cubicBezTo>
                <a:cubicBezTo>
                  <a:pt x="1287" y="0"/>
                  <a:pt x="1063" y="29"/>
                  <a:pt x="1027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/>
              <a:t>Three basic types of leaf venation.</a:t>
            </a:r>
          </a:p>
          <a:p>
            <a:pPr eaLnBrk="1" hangingPunct="1"/>
            <a:endParaRPr lang="en-US" smtClean="0"/>
          </a:p>
        </p:txBody>
      </p:sp>
      <p:pic>
        <p:nvPicPr>
          <p:cNvPr id="50179" name="Picture 3" descr="mg0002art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10600" cy="55340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2804" name="Rectangle 4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sp>
        <p:nvSpPr>
          <p:cNvPr id="50181" name="Freeform 5"/>
          <p:cNvSpPr>
            <a:spLocks/>
          </p:cNvSpPr>
          <p:nvPr/>
        </p:nvSpPr>
        <p:spPr bwMode="auto">
          <a:xfrm>
            <a:off x="-12700" y="1174750"/>
            <a:ext cx="3332163" cy="5349875"/>
          </a:xfrm>
          <a:custGeom>
            <a:avLst/>
            <a:gdLst>
              <a:gd name="T0" fmla="*/ 2147483647 w 2099"/>
              <a:gd name="T1" fmla="*/ 2147483647 h 3370"/>
              <a:gd name="T2" fmla="*/ 2147483647 w 2099"/>
              <a:gd name="T3" fmla="*/ 2147483647 h 3370"/>
              <a:gd name="T4" fmla="*/ 2147483647 w 2099"/>
              <a:gd name="T5" fmla="*/ 2147483647 h 3370"/>
              <a:gd name="T6" fmla="*/ 2147483647 w 2099"/>
              <a:gd name="T7" fmla="*/ 2147483647 h 3370"/>
              <a:gd name="T8" fmla="*/ 2147483647 w 2099"/>
              <a:gd name="T9" fmla="*/ 2147483647 h 3370"/>
              <a:gd name="T10" fmla="*/ 2147483647 w 2099"/>
              <a:gd name="T11" fmla="*/ 2147483647 h 3370"/>
              <a:gd name="T12" fmla="*/ 2147483647 w 2099"/>
              <a:gd name="T13" fmla="*/ 2147483647 h 3370"/>
              <a:gd name="T14" fmla="*/ 2147483647 w 2099"/>
              <a:gd name="T15" fmla="*/ 2147483647 h 3370"/>
              <a:gd name="T16" fmla="*/ 2147483647 w 2099"/>
              <a:gd name="T17" fmla="*/ 2147483647 h 3370"/>
              <a:gd name="T18" fmla="*/ 2147483647 w 2099"/>
              <a:gd name="T19" fmla="*/ 2147483647 h 3370"/>
              <a:gd name="T20" fmla="*/ 2147483647 w 2099"/>
              <a:gd name="T21" fmla="*/ 2147483647 h 3370"/>
              <a:gd name="T22" fmla="*/ 2147483647 w 2099"/>
              <a:gd name="T23" fmla="*/ 2147483647 h 3370"/>
              <a:gd name="T24" fmla="*/ 2147483647 w 2099"/>
              <a:gd name="T25" fmla="*/ 2147483647 h 3370"/>
              <a:gd name="T26" fmla="*/ 2147483647 w 2099"/>
              <a:gd name="T27" fmla="*/ 2147483647 h 3370"/>
              <a:gd name="T28" fmla="*/ 2147483647 w 2099"/>
              <a:gd name="T29" fmla="*/ 2147483647 h 3370"/>
              <a:gd name="T30" fmla="*/ 2147483647 w 2099"/>
              <a:gd name="T31" fmla="*/ 2147483647 h 3370"/>
              <a:gd name="T32" fmla="*/ 2147483647 w 2099"/>
              <a:gd name="T33" fmla="*/ 2147483647 h 3370"/>
              <a:gd name="T34" fmla="*/ 2147483647 w 2099"/>
              <a:gd name="T35" fmla="*/ 2147483647 h 3370"/>
              <a:gd name="T36" fmla="*/ 2147483647 w 2099"/>
              <a:gd name="T37" fmla="*/ 2147483647 h 3370"/>
              <a:gd name="T38" fmla="*/ 2147483647 w 2099"/>
              <a:gd name="T39" fmla="*/ 2147483647 h 3370"/>
              <a:gd name="T40" fmla="*/ 2147483647 w 2099"/>
              <a:gd name="T41" fmla="*/ 2147483647 h 3370"/>
              <a:gd name="T42" fmla="*/ 2147483647 w 2099"/>
              <a:gd name="T43" fmla="*/ 2147483647 h 3370"/>
              <a:gd name="T44" fmla="*/ 2147483647 w 2099"/>
              <a:gd name="T45" fmla="*/ 2147483647 h 3370"/>
              <a:gd name="T46" fmla="*/ 2147483647 w 2099"/>
              <a:gd name="T47" fmla="*/ 2147483647 h 3370"/>
              <a:gd name="T48" fmla="*/ 2147483647 w 2099"/>
              <a:gd name="T49" fmla="*/ 2147483647 h 3370"/>
              <a:gd name="T50" fmla="*/ 2147483647 w 2099"/>
              <a:gd name="T51" fmla="*/ 2147483647 h 3370"/>
              <a:gd name="T52" fmla="*/ 2147483647 w 2099"/>
              <a:gd name="T53" fmla="*/ 2147483647 h 3370"/>
              <a:gd name="T54" fmla="*/ 2147483647 w 2099"/>
              <a:gd name="T55" fmla="*/ 2147483647 h 3370"/>
              <a:gd name="T56" fmla="*/ 2147483647 w 2099"/>
              <a:gd name="T57" fmla="*/ 2147483647 h 3370"/>
              <a:gd name="T58" fmla="*/ 2147483647 w 2099"/>
              <a:gd name="T59" fmla="*/ 2147483647 h 3370"/>
              <a:gd name="T60" fmla="*/ 2147483647 w 2099"/>
              <a:gd name="T61" fmla="*/ 2147483647 h 3370"/>
              <a:gd name="T62" fmla="*/ 2147483647 w 2099"/>
              <a:gd name="T63" fmla="*/ 2147483647 h 3370"/>
              <a:gd name="T64" fmla="*/ 2147483647 w 2099"/>
              <a:gd name="T65" fmla="*/ 2147483647 h 3370"/>
              <a:gd name="T66" fmla="*/ 2147483647 w 2099"/>
              <a:gd name="T67" fmla="*/ 2147483647 h 3370"/>
              <a:gd name="T68" fmla="*/ 2147483647 w 2099"/>
              <a:gd name="T69" fmla="*/ 2147483647 h 3370"/>
              <a:gd name="T70" fmla="*/ 2147483647 w 2099"/>
              <a:gd name="T71" fmla="*/ 2147483647 h 3370"/>
              <a:gd name="T72" fmla="*/ 2147483647 w 2099"/>
              <a:gd name="T73" fmla="*/ 2147483647 h 3370"/>
              <a:gd name="T74" fmla="*/ 2147483647 w 2099"/>
              <a:gd name="T75" fmla="*/ 2147483647 h 3370"/>
              <a:gd name="T76" fmla="*/ 2147483647 w 2099"/>
              <a:gd name="T77" fmla="*/ 2147483647 h 3370"/>
              <a:gd name="T78" fmla="*/ 2147483647 w 2099"/>
              <a:gd name="T79" fmla="*/ 2147483647 h 3370"/>
              <a:gd name="T80" fmla="*/ 2147483647 w 2099"/>
              <a:gd name="T81" fmla="*/ 2147483647 h 3370"/>
              <a:gd name="T82" fmla="*/ 2147483647 w 2099"/>
              <a:gd name="T83" fmla="*/ 2147483647 h 3370"/>
              <a:gd name="T84" fmla="*/ 2147483647 w 2099"/>
              <a:gd name="T85" fmla="*/ 2147483647 h 3370"/>
              <a:gd name="T86" fmla="*/ 2147483647 w 2099"/>
              <a:gd name="T87" fmla="*/ 2147483647 h 3370"/>
              <a:gd name="T88" fmla="*/ 2147483647 w 2099"/>
              <a:gd name="T89" fmla="*/ 2147483647 h 3370"/>
              <a:gd name="T90" fmla="*/ 2147483647 w 2099"/>
              <a:gd name="T91" fmla="*/ 2147483647 h 3370"/>
              <a:gd name="T92" fmla="*/ 2147483647 w 2099"/>
              <a:gd name="T93" fmla="*/ 2147483647 h 33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099"/>
              <a:gd name="T142" fmla="*/ 0 h 3370"/>
              <a:gd name="T143" fmla="*/ 2099 w 2099"/>
              <a:gd name="T144" fmla="*/ 3370 h 337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099" h="3370">
                <a:moveTo>
                  <a:pt x="2035" y="124"/>
                </a:moveTo>
                <a:cubicBezTo>
                  <a:pt x="2017" y="120"/>
                  <a:pt x="1994" y="125"/>
                  <a:pt x="1980" y="113"/>
                </a:cubicBezTo>
                <a:cubicBezTo>
                  <a:pt x="1968" y="103"/>
                  <a:pt x="1979" y="81"/>
                  <a:pt x="1969" y="69"/>
                </a:cubicBezTo>
                <a:cubicBezTo>
                  <a:pt x="1961" y="60"/>
                  <a:pt x="1946" y="62"/>
                  <a:pt x="1935" y="58"/>
                </a:cubicBezTo>
                <a:cubicBezTo>
                  <a:pt x="1880" y="0"/>
                  <a:pt x="1797" y="37"/>
                  <a:pt x="1725" y="13"/>
                </a:cubicBezTo>
                <a:cubicBezTo>
                  <a:pt x="1712" y="16"/>
                  <a:pt x="1654" y="25"/>
                  <a:pt x="1636" y="35"/>
                </a:cubicBezTo>
                <a:cubicBezTo>
                  <a:pt x="1573" y="70"/>
                  <a:pt x="1530" y="106"/>
                  <a:pt x="1459" y="124"/>
                </a:cubicBezTo>
                <a:cubicBezTo>
                  <a:pt x="1422" y="161"/>
                  <a:pt x="1386" y="184"/>
                  <a:pt x="1337" y="202"/>
                </a:cubicBezTo>
                <a:cubicBezTo>
                  <a:pt x="1302" y="237"/>
                  <a:pt x="1273" y="264"/>
                  <a:pt x="1226" y="279"/>
                </a:cubicBezTo>
                <a:cubicBezTo>
                  <a:pt x="1147" y="331"/>
                  <a:pt x="1186" y="317"/>
                  <a:pt x="1116" y="334"/>
                </a:cubicBezTo>
                <a:cubicBezTo>
                  <a:pt x="1087" y="365"/>
                  <a:pt x="1016" y="412"/>
                  <a:pt x="1016" y="412"/>
                </a:cubicBezTo>
                <a:cubicBezTo>
                  <a:pt x="966" y="493"/>
                  <a:pt x="897" y="563"/>
                  <a:pt x="850" y="645"/>
                </a:cubicBezTo>
                <a:cubicBezTo>
                  <a:pt x="836" y="669"/>
                  <a:pt x="830" y="697"/>
                  <a:pt x="817" y="722"/>
                </a:cubicBezTo>
                <a:cubicBezTo>
                  <a:pt x="811" y="734"/>
                  <a:pt x="802" y="744"/>
                  <a:pt x="794" y="755"/>
                </a:cubicBezTo>
                <a:cubicBezTo>
                  <a:pt x="775" y="813"/>
                  <a:pt x="748" y="865"/>
                  <a:pt x="728" y="922"/>
                </a:cubicBezTo>
                <a:cubicBezTo>
                  <a:pt x="703" y="992"/>
                  <a:pt x="685" y="1062"/>
                  <a:pt x="662" y="1132"/>
                </a:cubicBezTo>
                <a:cubicBezTo>
                  <a:pt x="657" y="1148"/>
                  <a:pt x="645" y="1161"/>
                  <a:pt x="639" y="1176"/>
                </a:cubicBezTo>
                <a:cubicBezTo>
                  <a:pt x="630" y="1198"/>
                  <a:pt x="623" y="1220"/>
                  <a:pt x="617" y="1243"/>
                </a:cubicBezTo>
                <a:cubicBezTo>
                  <a:pt x="601" y="1307"/>
                  <a:pt x="579" y="1368"/>
                  <a:pt x="562" y="1431"/>
                </a:cubicBezTo>
                <a:cubicBezTo>
                  <a:pt x="552" y="1467"/>
                  <a:pt x="561" y="1511"/>
                  <a:pt x="540" y="1542"/>
                </a:cubicBezTo>
                <a:cubicBezTo>
                  <a:pt x="533" y="1553"/>
                  <a:pt x="524" y="1563"/>
                  <a:pt x="518" y="1575"/>
                </a:cubicBezTo>
                <a:cubicBezTo>
                  <a:pt x="495" y="1619"/>
                  <a:pt x="490" y="1666"/>
                  <a:pt x="462" y="1708"/>
                </a:cubicBezTo>
                <a:cubicBezTo>
                  <a:pt x="450" y="1767"/>
                  <a:pt x="432" y="1779"/>
                  <a:pt x="418" y="1830"/>
                </a:cubicBezTo>
                <a:cubicBezTo>
                  <a:pt x="389" y="1937"/>
                  <a:pt x="414" y="1890"/>
                  <a:pt x="374" y="1952"/>
                </a:cubicBezTo>
                <a:cubicBezTo>
                  <a:pt x="348" y="2070"/>
                  <a:pt x="343" y="2202"/>
                  <a:pt x="274" y="2306"/>
                </a:cubicBezTo>
                <a:cubicBezTo>
                  <a:pt x="218" y="2647"/>
                  <a:pt x="0" y="3156"/>
                  <a:pt x="307" y="3370"/>
                </a:cubicBezTo>
                <a:cubicBezTo>
                  <a:pt x="565" y="3362"/>
                  <a:pt x="824" y="3368"/>
                  <a:pt x="1082" y="3347"/>
                </a:cubicBezTo>
                <a:cubicBezTo>
                  <a:pt x="1103" y="3345"/>
                  <a:pt x="1110" y="3315"/>
                  <a:pt x="1127" y="3303"/>
                </a:cubicBezTo>
                <a:cubicBezTo>
                  <a:pt x="1140" y="3293"/>
                  <a:pt x="1156" y="3288"/>
                  <a:pt x="1171" y="3281"/>
                </a:cubicBezTo>
                <a:cubicBezTo>
                  <a:pt x="1198" y="3237"/>
                  <a:pt x="1219" y="3190"/>
                  <a:pt x="1249" y="3148"/>
                </a:cubicBezTo>
                <a:cubicBezTo>
                  <a:pt x="1261" y="3077"/>
                  <a:pt x="1288" y="3045"/>
                  <a:pt x="1304" y="2982"/>
                </a:cubicBezTo>
                <a:cubicBezTo>
                  <a:pt x="1319" y="2923"/>
                  <a:pt x="1321" y="2871"/>
                  <a:pt x="1348" y="2816"/>
                </a:cubicBezTo>
                <a:cubicBezTo>
                  <a:pt x="1362" y="2692"/>
                  <a:pt x="1398" y="2579"/>
                  <a:pt x="1437" y="2461"/>
                </a:cubicBezTo>
                <a:cubicBezTo>
                  <a:pt x="1462" y="2384"/>
                  <a:pt x="1461" y="2293"/>
                  <a:pt x="1492" y="2218"/>
                </a:cubicBezTo>
                <a:cubicBezTo>
                  <a:pt x="1519" y="2150"/>
                  <a:pt x="1540" y="2112"/>
                  <a:pt x="1559" y="2040"/>
                </a:cubicBezTo>
                <a:cubicBezTo>
                  <a:pt x="1586" y="1939"/>
                  <a:pt x="1589" y="1806"/>
                  <a:pt x="1647" y="1719"/>
                </a:cubicBezTo>
                <a:cubicBezTo>
                  <a:pt x="1651" y="1682"/>
                  <a:pt x="1649" y="1644"/>
                  <a:pt x="1658" y="1608"/>
                </a:cubicBezTo>
                <a:cubicBezTo>
                  <a:pt x="1661" y="1595"/>
                  <a:pt x="1677" y="1588"/>
                  <a:pt x="1681" y="1575"/>
                </a:cubicBezTo>
                <a:cubicBezTo>
                  <a:pt x="1699" y="1509"/>
                  <a:pt x="1713" y="1414"/>
                  <a:pt x="1725" y="1342"/>
                </a:cubicBezTo>
                <a:cubicBezTo>
                  <a:pt x="1746" y="1216"/>
                  <a:pt x="1764" y="1040"/>
                  <a:pt x="1836" y="933"/>
                </a:cubicBezTo>
                <a:cubicBezTo>
                  <a:pt x="1867" y="806"/>
                  <a:pt x="1824" y="960"/>
                  <a:pt x="1869" y="855"/>
                </a:cubicBezTo>
                <a:cubicBezTo>
                  <a:pt x="1912" y="756"/>
                  <a:pt x="1847" y="861"/>
                  <a:pt x="1902" y="778"/>
                </a:cubicBezTo>
                <a:cubicBezTo>
                  <a:pt x="1913" y="723"/>
                  <a:pt x="1917" y="673"/>
                  <a:pt x="1958" y="634"/>
                </a:cubicBezTo>
                <a:cubicBezTo>
                  <a:pt x="1980" y="566"/>
                  <a:pt x="2003" y="498"/>
                  <a:pt x="2035" y="434"/>
                </a:cubicBezTo>
                <a:cubicBezTo>
                  <a:pt x="2046" y="381"/>
                  <a:pt x="2060" y="346"/>
                  <a:pt x="2090" y="301"/>
                </a:cubicBezTo>
                <a:cubicBezTo>
                  <a:pt x="2082" y="221"/>
                  <a:pt x="2099" y="171"/>
                  <a:pt x="2024" y="146"/>
                </a:cubicBezTo>
                <a:cubicBezTo>
                  <a:pt x="1996" y="103"/>
                  <a:pt x="1989" y="109"/>
                  <a:pt x="2035" y="124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Freeform 8"/>
          <p:cNvSpPr>
            <a:spLocks/>
          </p:cNvSpPr>
          <p:nvPr/>
        </p:nvSpPr>
        <p:spPr bwMode="auto">
          <a:xfrm>
            <a:off x="5843588" y="1617663"/>
            <a:ext cx="3006725" cy="4943475"/>
          </a:xfrm>
          <a:custGeom>
            <a:avLst/>
            <a:gdLst>
              <a:gd name="T0" fmla="*/ 2147483647 w 1894"/>
              <a:gd name="T1" fmla="*/ 2147483647 h 3114"/>
              <a:gd name="T2" fmla="*/ 2147483647 w 1894"/>
              <a:gd name="T3" fmla="*/ 2147483647 h 3114"/>
              <a:gd name="T4" fmla="*/ 2147483647 w 1894"/>
              <a:gd name="T5" fmla="*/ 2147483647 h 3114"/>
              <a:gd name="T6" fmla="*/ 2147483647 w 1894"/>
              <a:gd name="T7" fmla="*/ 2147483647 h 3114"/>
              <a:gd name="T8" fmla="*/ 2147483647 w 1894"/>
              <a:gd name="T9" fmla="*/ 2147483647 h 3114"/>
              <a:gd name="T10" fmla="*/ 2147483647 w 1894"/>
              <a:gd name="T11" fmla="*/ 2147483647 h 3114"/>
              <a:gd name="T12" fmla="*/ 2147483647 w 1894"/>
              <a:gd name="T13" fmla="*/ 2147483647 h 3114"/>
              <a:gd name="T14" fmla="*/ 2147483647 w 1894"/>
              <a:gd name="T15" fmla="*/ 2147483647 h 3114"/>
              <a:gd name="T16" fmla="*/ 2147483647 w 1894"/>
              <a:gd name="T17" fmla="*/ 2147483647 h 3114"/>
              <a:gd name="T18" fmla="*/ 2147483647 w 1894"/>
              <a:gd name="T19" fmla="*/ 2147483647 h 3114"/>
              <a:gd name="T20" fmla="*/ 2147483647 w 1894"/>
              <a:gd name="T21" fmla="*/ 2147483647 h 3114"/>
              <a:gd name="T22" fmla="*/ 2147483647 w 1894"/>
              <a:gd name="T23" fmla="*/ 2147483647 h 3114"/>
              <a:gd name="T24" fmla="*/ 2147483647 w 1894"/>
              <a:gd name="T25" fmla="*/ 2147483647 h 3114"/>
              <a:gd name="T26" fmla="*/ 2147483647 w 1894"/>
              <a:gd name="T27" fmla="*/ 2147483647 h 3114"/>
              <a:gd name="T28" fmla="*/ 2147483647 w 1894"/>
              <a:gd name="T29" fmla="*/ 2147483647 h 3114"/>
              <a:gd name="T30" fmla="*/ 2147483647 w 1894"/>
              <a:gd name="T31" fmla="*/ 2147483647 h 3114"/>
              <a:gd name="T32" fmla="*/ 2147483647 w 1894"/>
              <a:gd name="T33" fmla="*/ 2147483647 h 3114"/>
              <a:gd name="T34" fmla="*/ 2147483647 w 1894"/>
              <a:gd name="T35" fmla="*/ 2147483647 h 3114"/>
              <a:gd name="T36" fmla="*/ 2147483647 w 1894"/>
              <a:gd name="T37" fmla="*/ 2147483647 h 3114"/>
              <a:gd name="T38" fmla="*/ 2147483647 w 1894"/>
              <a:gd name="T39" fmla="*/ 2147483647 h 3114"/>
              <a:gd name="T40" fmla="*/ 2147483647 w 1894"/>
              <a:gd name="T41" fmla="*/ 2147483647 h 3114"/>
              <a:gd name="T42" fmla="*/ 2147483647 w 1894"/>
              <a:gd name="T43" fmla="*/ 2147483647 h 3114"/>
              <a:gd name="T44" fmla="*/ 2147483647 w 1894"/>
              <a:gd name="T45" fmla="*/ 2147483647 h 3114"/>
              <a:gd name="T46" fmla="*/ 2147483647 w 1894"/>
              <a:gd name="T47" fmla="*/ 2147483647 h 3114"/>
              <a:gd name="T48" fmla="*/ 2147483647 w 1894"/>
              <a:gd name="T49" fmla="*/ 2147483647 h 3114"/>
              <a:gd name="T50" fmla="*/ 2147483647 w 1894"/>
              <a:gd name="T51" fmla="*/ 2147483647 h 3114"/>
              <a:gd name="T52" fmla="*/ 2147483647 w 1894"/>
              <a:gd name="T53" fmla="*/ 2147483647 h 3114"/>
              <a:gd name="T54" fmla="*/ 2147483647 w 1894"/>
              <a:gd name="T55" fmla="*/ 2147483647 h 3114"/>
              <a:gd name="T56" fmla="*/ 2147483647 w 1894"/>
              <a:gd name="T57" fmla="*/ 2147483647 h 3114"/>
              <a:gd name="T58" fmla="*/ 2147483647 w 1894"/>
              <a:gd name="T59" fmla="*/ 2147483647 h 3114"/>
              <a:gd name="T60" fmla="*/ 2147483647 w 1894"/>
              <a:gd name="T61" fmla="*/ 2147483647 h 3114"/>
              <a:gd name="T62" fmla="*/ 2147483647 w 1894"/>
              <a:gd name="T63" fmla="*/ 2147483647 h 3114"/>
              <a:gd name="T64" fmla="*/ 2147483647 w 1894"/>
              <a:gd name="T65" fmla="*/ 2147483647 h 3114"/>
              <a:gd name="T66" fmla="*/ 2147483647 w 1894"/>
              <a:gd name="T67" fmla="*/ 2147483647 h 3114"/>
              <a:gd name="T68" fmla="*/ 2147483647 w 1894"/>
              <a:gd name="T69" fmla="*/ 2147483647 h 3114"/>
              <a:gd name="T70" fmla="*/ 2147483647 w 1894"/>
              <a:gd name="T71" fmla="*/ 2147483647 h 3114"/>
              <a:gd name="T72" fmla="*/ 2147483647 w 1894"/>
              <a:gd name="T73" fmla="*/ 2147483647 h 3114"/>
              <a:gd name="T74" fmla="*/ 2147483647 w 1894"/>
              <a:gd name="T75" fmla="*/ 2147483647 h 3114"/>
              <a:gd name="T76" fmla="*/ 2147483647 w 1894"/>
              <a:gd name="T77" fmla="*/ 2147483647 h 3114"/>
              <a:gd name="T78" fmla="*/ 2147483647 w 1894"/>
              <a:gd name="T79" fmla="*/ 0 h 3114"/>
              <a:gd name="T80" fmla="*/ 2147483647 w 1894"/>
              <a:gd name="T81" fmla="*/ 2147483647 h 31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894"/>
              <a:gd name="T124" fmla="*/ 0 h 3114"/>
              <a:gd name="T125" fmla="*/ 1894 w 1894"/>
              <a:gd name="T126" fmla="*/ 3114 h 311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894" h="3114">
                <a:moveTo>
                  <a:pt x="1027" y="11"/>
                </a:moveTo>
                <a:cubicBezTo>
                  <a:pt x="1011" y="75"/>
                  <a:pt x="989" y="136"/>
                  <a:pt x="971" y="199"/>
                </a:cubicBezTo>
                <a:cubicBezTo>
                  <a:pt x="953" y="264"/>
                  <a:pt x="938" y="335"/>
                  <a:pt x="894" y="388"/>
                </a:cubicBezTo>
                <a:cubicBezTo>
                  <a:pt x="861" y="427"/>
                  <a:pt x="834" y="477"/>
                  <a:pt x="794" y="510"/>
                </a:cubicBezTo>
                <a:cubicBezTo>
                  <a:pt x="766" y="533"/>
                  <a:pt x="694" y="554"/>
                  <a:pt x="694" y="554"/>
                </a:cubicBezTo>
                <a:cubicBezTo>
                  <a:pt x="629" y="598"/>
                  <a:pt x="573" y="626"/>
                  <a:pt x="495" y="643"/>
                </a:cubicBezTo>
                <a:cubicBezTo>
                  <a:pt x="425" y="678"/>
                  <a:pt x="372" y="710"/>
                  <a:pt x="329" y="775"/>
                </a:cubicBezTo>
                <a:cubicBezTo>
                  <a:pt x="314" y="821"/>
                  <a:pt x="281" y="848"/>
                  <a:pt x="251" y="886"/>
                </a:cubicBezTo>
                <a:cubicBezTo>
                  <a:pt x="231" y="945"/>
                  <a:pt x="187" y="1010"/>
                  <a:pt x="152" y="1063"/>
                </a:cubicBezTo>
                <a:cubicBezTo>
                  <a:pt x="120" y="1162"/>
                  <a:pt x="172" y="1013"/>
                  <a:pt x="107" y="1141"/>
                </a:cubicBezTo>
                <a:cubicBezTo>
                  <a:pt x="95" y="1165"/>
                  <a:pt x="97" y="1195"/>
                  <a:pt x="85" y="1219"/>
                </a:cubicBezTo>
                <a:cubicBezTo>
                  <a:pt x="66" y="1257"/>
                  <a:pt x="44" y="1288"/>
                  <a:pt x="30" y="1329"/>
                </a:cubicBezTo>
                <a:cubicBezTo>
                  <a:pt x="0" y="1574"/>
                  <a:pt x="13" y="1435"/>
                  <a:pt x="30" y="1916"/>
                </a:cubicBezTo>
                <a:cubicBezTo>
                  <a:pt x="33" y="2000"/>
                  <a:pt x="36" y="2078"/>
                  <a:pt x="96" y="2138"/>
                </a:cubicBezTo>
                <a:cubicBezTo>
                  <a:pt x="125" y="2224"/>
                  <a:pt x="122" y="2280"/>
                  <a:pt x="129" y="2382"/>
                </a:cubicBezTo>
                <a:cubicBezTo>
                  <a:pt x="115" y="2658"/>
                  <a:pt x="71" y="2682"/>
                  <a:pt x="107" y="3013"/>
                </a:cubicBezTo>
                <a:cubicBezTo>
                  <a:pt x="108" y="3026"/>
                  <a:pt x="128" y="3033"/>
                  <a:pt x="141" y="3035"/>
                </a:cubicBezTo>
                <a:cubicBezTo>
                  <a:pt x="240" y="3048"/>
                  <a:pt x="440" y="3057"/>
                  <a:pt x="440" y="3057"/>
                </a:cubicBezTo>
                <a:cubicBezTo>
                  <a:pt x="477" y="3064"/>
                  <a:pt x="513" y="3072"/>
                  <a:pt x="550" y="3079"/>
                </a:cubicBezTo>
                <a:cubicBezTo>
                  <a:pt x="724" y="3114"/>
                  <a:pt x="1082" y="3102"/>
                  <a:pt x="1082" y="3102"/>
                </a:cubicBezTo>
                <a:cubicBezTo>
                  <a:pt x="1226" y="3098"/>
                  <a:pt x="1371" y="3107"/>
                  <a:pt x="1514" y="3091"/>
                </a:cubicBezTo>
                <a:cubicBezTo>
                  <a:pt x="1567" y="3085"/>
                  <a:pt x="1615" y="3017"/>
                  <a:pt x="1647" y="2980"/>
                </a:cubicBezTo>
                <a:cubicBezTo>
                  <a:pt x="1664" y="2960"/>
                  <a:pt x="1702" y="2924"/>
                  <a:pt x="1702" y="2924"/>
                </a:cubicBezTo>
                <a:cubicBezTo>
                  <a:pt x="1718" y="2876"/>
                  <a:pt x="1731" y="2828"/>
                  <a:pt x="1747" y="2780"/>
                </a:cubicBezTo>
                <a:cubicBezTo>
                  <a:pt x="1751" y="2769"/>
                  <a:pt x="1758" y="2747"/>
                  <a:pt x="1758" y="2747"/>
                </a:cubicBezTo>
                <a:cubicBezTo>
                  <a:pt x="1791" y="2415"/>
                  <a:pt x="1755" y="2809"/>
                  <a:pt x="1780" y="2049"/>
                </a:cubicBezTo>
                <a:cubicBezTo>
                  <a:pt x="1783" y="1968"/>
                  <a:pt x="1810" y="1892"/>
                  <a:pt x="1835" y="1817"/>
                </a:cubicBezTo>
                <a:cubicBezTo>
                  <a:pt x="1842" y="1795"/>
                  <a:pt x="1850" y="1771"/>
                  <a:pt x="1857" y="1750"/>
                </a:cubicBezTo>
                <a:cubicBezTo>
                  <a:pt x="1861" y="1739"/>
                  <a:pt x="1869" y="1717"/>
                  <a:pt x="1869" y="1717"/>
                </a:cubicBezTo>
                <a:cubicBezTo>
                  <a:pt x="1874" y="1573"/>
                  <a:pt x="1894" y="1429"/>
                  <a:pt x="1891" y="1285"/>
                </a:cubicBezTo>
                <a:cubicBezTo>
                  <a:pt x="1888" y="1163"/>
                  <a:pt x="1890" y="1039"/>
                  <a:pt x="1869" y="919"/>
                </a:cubicBezTo>
                <a:cubicBezTo>
                  <a:pt x="1863" y="888"/>
                  <a:pt x="1813" y="842"/>
                  <a:pt x="1813" y="842"/>
                </a:cubicBezTo>
                <a:cubicBezTo>
                  <a:pt x="1788" y="742"/>
                  <a:pt x="1824" y="845"/>
                  <a:pt x="1769" y="775"/>
                </a:cubicBezTo>
                <a:cubicBezTo>
                  <a:pt x="1753" y="755"/>
                  <a:pt x="1738" y="700"/>
                  <a:pt x="1725" y="676"/>
                </a:cubicBezTo>
                <a:cubicBezTo>
                  <a:pt x="1712" y="653"/>
                  <a:pt x="1689" y="635"/>
                  <a:pt x="1680" y="609"/>
                </a:cubicBezTo>
                <a:cubicBezTo>
                  <a:pt x="1647" y="511"/>
                  <a:pt x="1609" y="415"/>
                  <a:pt x="1547" y="332"/>
                </a:cubicBezTo>
                <a:cubicBezTo>
                  <a:pt x="1534" y="281"/>
                  <a:pt x="1525" y="262"/>
                  <a:pt x="1481" y="233"/>
                </a:cubicBezTo>
                <a:cubicBezTo>
                  <a:pt x="1450" y="137"/>
                  <a:pt x="1499" y="277"/>
                  <a:pt x="1437" y="155"/>
                </a:cubicBezTo>
                <a:cubicBezTo>
                  <a:pt x="1430" y="141"/>
                  <a:pt x="1433" y="124"/>
                  <a:pt x="1425" y="111"/>
                </a:cubicBezTo>
                <a:cubicBezTo>
                  <a:pt x="1394" y="64"/>
                  <a:pt x="1338" y="30"/>
                  <a:pt x="1293" y="0"/>
                </a:cubicBezTo>
                <a:cubicBezTo>
                  <a:pt x="1287" y="0"/>
                  <a:pt x="1063" y="29"/>
                  <a:pt x="1027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Freeform 7"/>
          <p:cNvSpPr>
            <a:spLocks/>
          </p:cNvSpPr>
          <p:nvPr/>
        </p:nvSpPr>
        <p:spPr bwMode="auto">
          <a:xfrm>
            <a:off x="2146300" y="1211263"/>
            <a:ext cx="3835400" cy="5395912"/>
          </a:xfrm>
          <a:custGeom>
            <a:avLst/>
            <a:gdLst>
              <a:gd name="T0" fmla="*/ 2147483647 w 2416"/>
              <a:gd name="T1" fmla="*/ 2147483647 h 3399"/>
              <a:gd name="T2" fmla="*/ 2147483647 w 2416"/>
              <a:gd name="T3" fmla="*/ 2147483647 h 3399"/>
              <a:gd name="T4" fmla="*/ 2147483647 w 2416"/>
              <a:gd name="T5" fmla="*/ 2147483647 h 3399"/>
              <a:gd name="T6" fmla="*/ 2147483647 w 2416"/>
              <a:gd name="T7" fmla="*/ 2147483647 h 3399"/>
              <a:gd name="T8" fmla="*/ 2147483647 w 2416"/>
              <a:gd name="T9" fmla="*/ 2147483647 h 3399"/>
              <a:gd name="T10" fmla="*/ 2147483647 w 2416"/>
              <a:gd name="T11" fmla="*/ 2147483647 h 3399"/>
              <a:gd name="T12" fmla="*/ 2147483647 w 2416"/>
              <a:gd name="T13" fmla="*/ 2147483647 h 3399"/>
              <a:gd name="T14" fmla="*/ 2147483647 w 2416"/>
              <a:gd name="T15" fmla="*/ 2147483647 h 3399"/>
              <a:gd name="T16" fmla="*/ 2147483647 w 2416"/>
              <a:gd name="T17" fmla="*/ 2147483647 h 3399"/>
              <a:gd name="T18" fmla="*/ 2147483647 w 2416"/>
              <a:gd name="T19" fmla="*/ 2147483647 h 3399"/>
              <a:gd name="T20" fmla="*/ 2147483647 w 2416"/>
              <a:gd name="T21" fmla="*/ 2147483647 h 3399"/>
              <a:gd name="T22" fmla="*/ 2147483647 w 2416"/>
              <a:gd name="T23" fmla="*/ 2147483647 h 3399"/>
              <a:gd name="T24" fmla="*/ 2147483647 w 2416"/>
              <a:gd name="T25" fmla="*/ 2147483647 h 3399"/>
              <a:gd name="T26" fmla="*/ 2147483647 w 2416"/>
              <a:gd name="T27" fmla="*/ 2147483647 h 3399"/>
              <a:gd name="T28" fmla="*/ 2147483647 w 2416"/>
              <a:gd name="T29" fmla="*/ 2147483647 h 3399"/>
              <a:gd name="T30" fmla="*/ 2147483647 w 2416"/>
              <a:gd name="T31" fmla="*/ 2147483647 h 3399"/>
              <a:gd name="T32" fmla="*/ 2147483647 w 2416"/>
              <a:gd name="T33" fmla="*/ 2147483647 h 3399"/>
              <a:gd name="T34" fmla="*/ 2147483647 w 2416"/>
              <a:gd name="T35" fmla="*/ 2147483647 h 3399"/>
              <a:gd name="T36" fmla="*/ 2147483647 w 2416"/>
              <a:gd name="T37" fmla="*/ 2147483647 h 3399"/>
              <a:gd name="T38" fmla="*/ 2147483647 w 2416"/>
              <a:gd name="T39" fmla="*/ 2147483647 h 3399"/>
              <a:gd name="T40" fmla="*/ 2147483647 w 2416"/>
              <a:gd name="T41" fmla="*/ 2147483647 h 3399"/>
              <a:gd name="T42" fmla="*/ 2147483647 w 2416"/>
              <a:gd name="T43" fmla="*/ 2147483647 h 3399"/>
              <a:gd name="T44" fmla="*/ 2147483647 w 2416"/>
              <a:gd name="T45" fmla="*/ 2147483647 h 3399"/>
              <a:gd name="T46" fmla="*/ 2147483647 w 2416"/>
              <a:gd name="T47" fmla="*/ 2147483647 h 3399"/>
              <a:gd name="T48" fmla="*/ 2147483647 w 2416"/>
              <a:gd name="T49" fmla="*/ 2147483647 h 3399"/>
              <a:gd name="T50" fmla="*/ 2147483647 w 2416"/>
              <a:gd name="T51" fmla="*/ 2147483647 h 3399"/>
              <a:gd name="T52" fmla="*/ 2147483647 w 2416"/>
              <a:gd name="T53" fmla="*/ 2147483647 h 3399"/>
              <a:gd name="T54" fmla="*/ 2147483647 w 2416"/>
              <a:gd name="T55" fmla="*/ 2147483647 h 3399"/>
              <a:gd name="T56" fmla="*/ 2147483647 w 2416"/>
              <a:gd name="T57" fmla="*/ 2147483647 h 3399"/>
              <a:gd name="T58" fmla="*/ 2147483647 w 2416"/>
              <a:gd name="T59" fmla="*/ 2147483647 h 3399"/>
              <a:gd name="T60" fmla="*/ 2147483647 w 2416"/>
              <a:gd name="T61" fmla="*/ 2147483647 h 3399"/>
              <a:gd name="T62" fmla="*/ 2147483647 w 2416"/>
              <a:gd name="T63" fmla="*/ 2147483647 h 3399"/>
              <a:gd name="T64" fmla="*/ 2147483647 w 2416"/>
              <a:gd name="T65" fmla="*/ 2147483647 h 3399"/>
              <a:gd name="T66" fmla="*/ 2147483647 w 2416"/>
              <a:gd name="T67" fmla="*/ 2147483647 h 3399"/>
              <a:gd name="T68" fmla="*/ 2147483647 w 2416"/>
              <a:gd name="T69" fmla="*/ 2147483647 h 3399"/>
              <a:gd name="T70" fmla="*/ 2147483647 w 2416"/>
              <a:gd name="T71" fmla="*/ 2147483647 h 3399"/>
              <a:gd name="T72" fmla="*/ 2147483647 w 2416"/>
              <a:gd name="T73" fmla="*/ 2147483647 h 3399"/>
              <a:gd name="T74" fmla="*/ 2147483647 w 2416"/>
              <a:gd name="T75" fmla="*/ 2147483647 h 3399"/>
              <a:gd name="T76" fmla="*/ 2147483647 w 2416"/>
              <a:gd name="T77" fmla="*/ 2147483647 h 3399"/>
              <a:gd name="T78" fmla="*/ 2147483647 w 2416"/>
              <a:gd name="T79" fmla="*/ 2147483647 h 3399"/>
              <a:gd name="T80" fmla="*/ 2147483647 w 2416"/>
              <a:gd name="T81" fmla="*/ 2147483647 h 3399"/>
              <a:gd name="T82" fmla="*/ 2147483647 w 2416"/>
              <a:gd name="T83" fmla="*/ 2147483647 h 3399"/>
              <a:gd name="T84" fmla="*/ 2147483647 w 2416"/>
              <a:gd name="T85" fmla="*/ 2147483647 h 3399"/>
              <a:gd name="T86" fmla="*/ 2147483647 w 2416"/>
              <a:gd name="T87" fmla="*/ 2147483647 h 3399"/>
              <a:gd name="T88" fmla="*/ 2147483647 w 2416"/>
              <a:gd name="T89" fmla="*/ 2147483647 h 339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416"/>
              <a:gd name="T136" fmla="*/ 0 h 3399"/>
              <a:gd name="T137" fmla="*/ 2416 w 2416"/>
              <a:gd name="T138" fmla="*/ 3399 h 339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416" h="3399">
                <a:moveTo>
                  <a:pt x="22" y="3003"/>
                </a:moveTo>
                <a:cubicBezTo>
                  <a:pt x="26" y="3088"/>
                  <a:pt x="27" y="3173"/>
                  <a:pt x="33" y="3258"/>
                </a:cubicBezTo>
                <a:cubicBezTo>
                  <a:pt x="43" y="3399"/>
                  <a:pt x="305" y="3331"/>
                  <a:pt x="454" y="3335"/>
                </a:cubicBezTo>
                <a:cubicBezTo>
                  <a:pt x="671" y="3369"/>
                  <a:pt x="889" y="3358"/>
                  <a:pt x="1107" y="3347"/>
                </a:cubicBezTo>
                <a:cubicBezTo>
                  <a:pt x="1188" y="3332"/>
                  <a:pt x="1269" y="3322"/>
                  <a:pt x="1351" y="3313"/>
                </a:cubicBezTo>
                <a:cubicBezTo>
                  <a:pt x="1456" y="3278"/>
                  <a:pt x="1394" y="3293"/>
                  <a:pt x="1539" y="3280"/>
                </a:cubicBezTo>
                <a:cubicBezTo>
                  <a:pt x="1585" y="3265"/>
                  <a:pt x="1612" y="3244"/>
                  <a:pt x="1639" y="3203"/>
                </a:cubicBezTo>
                <a:cubicBezTo>
                  <a:pt x="1690" y="2993"/>
                  <a:pt x="1651" y="2774"/>
                  <a:pt x="1783" y="2593"/>
                </a:cubicBezTo>
                <a:cubicBezTo>
                  <a:pt x="1801" y="2539"/>
                  <a:pt x="1797" y="2533"/>
                  <a:pt x="1827" y="2494"/>
                </a:cubicBezTo>
                <a:cubicBezTo>
                  <a:pt x="1872" y="2437"/>
                  <a:pt x="1951" y="2403"/>
                  <a:pt x="2004" y="2350"/>
                </a:cubicBezTo>
                <a:cubicBezTo>
                  <a:pt x="2033" y="2291"/>
                  <a:pt x="2069" y="2241"/>
                  <a:pt x="2115" y="2195"/>
                </a:cubicBezTo>
                <a:cubicBezTo>
                  <a:pt x="2132" y="2143"/>
                  <a:pt x="2193" y="2051"/>
                  <a:pt x="2193" y="2051"/>
                </a:cubicBezTo>
                <a:cubicBezTo>
                  <a:pt x="2212" y="1954"/>
                  <a:pt x="2237" y="1857"/>
                  <a:pt x="2292" y="1774"/>
                </a:cubicBezTo>
                <a:cubicBezTo>
                  <a:pt x="2308" y="1674"/>
                  <a:pt x="2318" y="1576"/>
                  <a:pt x="2326" y="1475"/>
                </a:cubicBezTo>
                <a:cubicBezTo>
                  <a:pt x="2333" y="1191"/>
                  <a:pt x="2341" y="906"/>
                  <a:pt x="2348" y="622"/>
                </a:cubicBezTo>
                <a:cubicBezTo>
                  <a:pt x="2353" y="410"/>
                  <a:pt x="2416" y="58"/>
                  <a:pt x="2137" y="12"/>
                </a:cubicBezTo>
                <a:cubicBezTo>
                  <a:pt x="2030" y="17"/>
                  <a:pt x="1917" y="0"/>
                  <a:pt x="1816" y="35"/>
                </a:cubicBezTo>
                <a:cubicBezTo>
                  <a:pt x="1803" y="39"/>
                  <a:pt x="1795" y="52"/>
                  <a:pt x="1783" y="57"/>
                </a:cubicBezTo>
                <a:cubicBezTo>
                  <a:pt x="1761" y="66"/>
                  <a:pt x="1738" y="72"/>
                  <a:pt x="1716" y="79"/>
                </a:cubicBezTo>
                <a:cubicBezTo>
                  <a:pt x="1606" y="152"/>
                  <a:pt x="1487" y="214"/>
                  <a:pt x="1362" y="256"/>
                </a:cubicBezTo>
                <a:cubicBezTo>
                  <a:pt x="1308" y="274"/>
                  <a:pt x="1288" y="321"/>
                  <a:pt x="1240" y="345"/>
                </a:cubicBezTo>
                <a:cubicBezTo>
                  <a:pt x="1148" y="391"/>
                  <a:pt x="1279" y="308"/>
                  <a:pt x="1162" y="378"/>
                </a:cubicBezTo>
                <a:cubicBezTo>
                  <a:pt x="1139" y="392"/>
                  <a:pt x="1115" y="403"/>
                  <a:pt x="1096" y="422"/>
                </a:cubicBezTo>
                <a:cubicBezTo>
                  <a:pt x="1085" y="433"/>
                  <a:pt x="1076" y="446"/>
                  <a:pt x="1063" y="455"/>
                </a:cubicBezTo>
                <a:cubicBezTo>
                  <a:pt x="1039" y="473"/>
                  <a:pt x="1010" y="483"/>
                  <a:pt x="985" y="500"/>
                </a:cubicBezTo>
                <a:cubicBezTo>
                  <a:pt x="931" y="580"/>
                  <a:pt x="1003" y="485"/>
                  <a:pt x="919" y="555"/>
                </a:cubicBezTo>
                <a:cubicBezTo>
                  <a:pt x="909" y="563"/>
                  <a:pt x="906" y="578"/>
                  <a:pt x="897" y="588"/>
                </a:cubicBezTo>
                <a:cubicBezTo>
                  <a:pt x="872" y="615"/>
                  <a:pt x="845" y="640"/>
                  <a:pt x="819" y="666"/>
                </a:cubicBezTo>
                <a:cubicBezTo>
                  <a:pt x="793" y="692"/>
                  <a:pt x="749" y="723"/>
                  <a:pt x="730" y="755"/>
                </a:cubicBezTo>
                <a:cubicBezTo>
                  <a:pt x="696" y="812"/>
                  <a:pt x="675" y="871"/>
                  <a:pt x="620" y="910"/>
                </a:cubicBezTo>
                <a:cubicBezTo>
                  <a:pt x="606" y="952"/>
                  <a:pt x="577" y="973"/>
                  <a:pt x="553" y="1009"/>
                </a:cubicBezTo>
                <a:cubicBezTo>
                  <a:pt x="519" y="1113"/>
                  <a:pt x="574" y="963"/>
                  <a:pt x="509" y="1076"/>
                </a:cubicBezTo>
                <a:cubicBezTo>
                  <a:pt x="501" y="1089"/>
                  <a:pt x="503" y="1106"/>
                  <a:pt x="498" y="1120"/>
                </a:cubicBezTo>
                <a:cubicBezTo>
                  <a:pt x="484" y="1158"/>
                  <a:pt x="465" y="1198"/>
                  <a:pt x="442" y="1231"/>
                </a:cubicBezTo>
                <a:cubicBezTo>
                  <a:pt x="419" y="1300"/>
                  <a:pt x="406" y="1367"/>
                  <a:pt x="354" y="1419"/>
                </a:cubicBezTo>
                <a:cubicBezTo>
                  <a:pt x="338" y="1468"/>
                  <a:pt x="336" y="1516"/>
                  <a:pt x="298" y="1552"/>
                </a:cubicBezTo>
                <a:cubicBezTo>
                  <a:pt x="294" y="1563"/>
                  <a:pt x="292" y="1575"/>
                  <a:pt x="287" y="1585"/>
                </a:cubicBezTo>
                <a:cubicBezTo>
                  <a:pt x="281" y="1597"/>
                  <a:pt x="270" y="1607"/>
                  <a:pt x="265" y="1619"/>
                </a:cubicBezTo>
                <a:cubicBezTo>
                  <a:pt x="259" y="1633"/>
                  <a:pt x="259" y="1649"/>
                  <a:pt x="254" y="1663"/>
                </a:cubicBezTo>
                <a:cubicBezTo>
                  <a:pt x="248" y="1678"/>
                  <a:pt x="239" y="1692"/>
                  <a:pt x="232" y="1707"/>
                </a:cubicBezTo>
                <a:cubicBezTo>
                  <a:pt x="218" y="1790"/>
                  <a:pt x="208" y="1870"/>
                  <a:pt x="188" y="1951"/>
                </a:cubicBezTo>
                <a:cubicBezTo>
                  <a:pt x="196" y="2260"/>
                  <a:pt x="210" y="2493"/>
                  <a:pt x="188" y="2804"/>
                </a:cubicBezTo>
                <a:cubicBezTo>
                  <a:pt x="187" y="2817"/>
                  <a:pt x="172" y="2825"/>
                  <a:pt x="166" y="2837"/>
                </a:cubicBezTo>
                <a:cubicBezTo>
                  <a:pt x="139" y="2890"/>
                  <a:pt x="120" y="2971"/>
                  <a:pt x="77" y="3014"/>
                </a:cubicBezTo>
                <a:cubicBezTo>
                  <a:pt x="42" y="3049"/>
                  <a:pt x="0" y="3085"/>
                  <a:pt x="22" y="30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/>
              <a:t>Three basic types of leaf venation.</a:t>
            </a:r>
          </a:p>
          <a:p>
            <a:pPr eaLnBrk="1" hangingPunct="1"/>
            <a:endParaRPr lang="en-US" smtClean="0"/>
          </a:p>
        </p:txBody>
      </p:sp>
      <p:pic>
        <p:nvPicPr>
          <p:cNvPr id="51203" name="Picture 3" descr="mg0002art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10600" cy="55340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1780" name="Rectangle 4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-12700" y="1174750"/>
            <a:ext cx="3332163" cy="5349875"/>
          </a:xfrm>
          <a:custGeom>
            <a:avLst/>
            <a:gdLst>
              <a:gd name="T0" fmla="*/ 2147483647 w 2099"/>
              <a:gd name="T1" fmla="*/ 2147483647 h 3370"/>
              <a:gd name="T2" fmla="*/ 2147483647 w 2099"/>
              <a:gd name="T3" fmla="*/ 2147483647 h 3370"/>
              <a:gd name="T4" fmla="*/ 2147483647 w 2099"/>
              <a:gd name="T5" fmla="*/ 2147483647 h 3370"/>
              <a:gd name="T6" fmla="*/ 2147483647 w 2099"/>
              <a:gd name="T7" fmla="*/ 2147483647 h 3370"/>
              <a:gd name="T8" fmla="*/ 2147483647 w 2099"/>
              <a:gd name="T9" fmla="*/ 2147483647 h 3370"/>
              <a:gd name="T10" fmla="*/ 2147483647 w 2099"/>
              <a:gd name="T11" fmla="*/ 2147483647 h 3370"/>
              <a:gd name="T12" fmla="*/ 2147483647 w 2099"/>
              <a:gd name="T13" fmla="*/ 2147483647 h 3370"/>
              <a:gd name="T14" fmla="*/ 2147483647 w 2099"/>
              <a:gd name="T15" fmla="*/ 2147483647 h 3370"/>
              <a:gd name="T16" fmla="*/ 2147483647 w 2099"/>
              <a:gd name="T17" fmla="*/ 2147483647 h 3370"/>
              <a:gd name="T18" fmla="*/ 2147483647 w 2099"/>
              <a:gd name="T19" fmla="*/ 2147483647 h 3370"/>
              <a:gd name="T20" fmla="*/ 2147483647 w 2099"/>
              <a:gd name="T21" fmla="*/ 2147483647 h 3370"/>
              <a:gd name="T22" fmla="*/ 2147483647 w 2099"/>
              <a:gd name="T23" fmla="*/ 2147483647 h 3370"/>
              <a:gd name="T24" fmla="*/ 2147483647 w 2099"/>
              <a:gd name="T25" fmla="*/ 2147483647 h 3370"/>
              <a:gd name="T26" fmla="*/ 2147483647 w 2099"/>
              <a:gd name="T27" fmla="*/ 2147483647 h 3370"/>
              <a:gd name="T28" fmla="*/ 2147483647 w 2099"/>
              <a:gd name="T29" fmla="*/ 2147483647 h 3370"/>
              <a:gd name="T30" fmla="*/ 2147483647 w 2099"/>
              <a:gd name="T31" fmla="*/ 2147483647 h 3370"/>
              <a:gd name="T32" fmla="*/ 2147483647 w 2099"/>
              <a:gd name="T33" fmla="*/ 2147483647 h 3370"/>
              <a:gd name="T34" fmla="*/ 2147483647 w 2099"/>
              <a:gd name="T35" fmla="*/ 2147483647 h 3370"/>
              <a:gd name="T36" fmla="*/ 2147483647 w 2099"/>
              <a:gd name="T37" fmla="*/ 2147483647 h 3370"/>
              <a:gd name="T38" fmla="*/ 2147483647 w 2099"/>
              <a:gd name="T39" fmla="*/ 2147483647 h 3370"/>
              <a:gd name="T40" fmla="*/ 2147483647 w 2099"/>
              <a:gd name="T41" fmla="*/ 2147483647 h 3370"/>
              <a:gd name="T42" fmla="*/ 2147483647 w 2099"/>
              <a:gd name="T43" fmla="*/ 2147483647 h 3370"/>
              <a:gd name="T44" fmla="*/ 2147483647 w 2099"/>
              <a:gd name="T45" fmla="*/ 2147483647 h 3370"/>
              <a:gd name="T46" fmla="*/ 2147483647 w 2099"/>
              <a:gd name="T47" fmla="*/ 2147483647 h 3370"/>
              <a:gd name="T48" fmla="*/ 2147483647 w 2099"/>
              <a:gd name="T49" fmla="*/ 2147483647 h 3370"/>
              <a:gd name="T50" fmla="*/ 2147483647 w 2099"/>
              <a:gd name="T51" fmla="*/ 2147483647 h 3370"/>
              <a:gd name="T52" fmla="*/ 2147483647 w 2099"/>
              <a:gd name="T53" fmla="*/ 2147483647 h 3370"/>
              <a:gd name="T54" fmla="*/ 2147483647 w 2099"/>
              <a:gd name="T55" fmla="*/ 2147483647 h 3370"/>
              <a:gd name="T56" fmla="*/ 2147483647 w 2099"/>
              <a:gd name="T57" fmla="*/ 2147483647 h 3370"/>
              <a:gd name="T58" fmla="*/ 2147483647 w 2099"/>
              <a:gd name="T59" fmla="*/ 2147483647 h 3370"/>
              <a:gd name="T60" fmla="*/ 2147483647 w 2099"/>
              <a:gd name="T61" fmla="*/ 2147483647 h 3370"/>
              <a:gd name="T62" fmla="*/ 2147483647 w 2099"/>
              <a:gd name="T63" fmla="*/ 2147483647 h 3370"/>
              <a:gd name="T64" fmla="*/ 2147483647 w 2099"/>
              <a:gd name="T65" fmla="*/ 2147483647 h 3370"/>
              <a:gd name="T66" fmla="*/ 2147483647 w 2099"/>
              <a:gd name="T67" fmla="*/ 2147483647 h 3370"/>
              <a:gd name="T68" fmla="*/ 2147483647 w 2099"/>
              <a:gd name="T69" fmla="*/ 2147483647 h 3370"/>
              <a:gd name="T70" fmla="*/ 2147483647 w 2099"/>
              <a:gd name="T71" fmla="*/ 2147483647 h 3370"/>
              <a:gd name="T72" fmla="*/ 2147483647 w 2099"/>
              <a:gd name="T73" fmla="*/ 2147483647 h 3370"/>
              <a:gd name="T74" fmla="*/ 2147483647 w 2099"/>
              <a:gd name="T75" fmla="*/ 2147483647 h 3370"/>
              <a:gd name="T76" fmla="*/ 2147483647 w 2099"/>
              <a:gd name="T77" fmla="*/ 2147483647 h 3370"/>
              <a:gd name="T78" fmla="*/ 2147483647 w 2099"/>
              <a:gd name="T79" fmla="*/ 2147483647 h 3370"/>
              <a:gd name="T80" fmla="*/ 2147483647 w 2099"/>
              <a:gd name="T81" fmla="*/ 2147483647 h 3370"/>
              <a:gd name="T82" fmla="*/ 2147483647 w 2099"/>
              <a:gd name="T83" fmla="*/ 2147483647 h 3370"/>
              <a:gd name="T84" fmla="*/ 2147483647 w 2099"/>
              <a:gd name="T85" fmla="*/ 2147483647 h 3370"/>
              <a:gd name="T86" fmla="*/ 2147483647 w 2099"/>
              <a:gd name="T87" fmla="*/ 2147483647 h 3370"/>
              <a:gd name="T88" fmla="*/ 2147483647 w 2099"/>
              <a:gd name="T89" fmla="*/ 2147483647 h 3370"/>
              <a:gd name="T90" fmla="*/ 2147483647 w 2099"/>
              <a:gd name="T91" fmla="*/ 2147483647 h 3370"/>
              <a:gd name="T92" fmla="*/ 2147483647 w 2099"/>
              <a:gd name="T93" fmla="*/ 2147483647 h 33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099"/>
              <a:gd name="T142" fmla="*/ 0 h 3370"/>
              <a:gd name="T143" fmla="*/ 2099 w 2099"/>
              <a:gd name="T144" fmla="*/ 3370 h 337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099" h="3370">
                <a:moveTo>
                  <a:pt x="2035" y="124"/>
                </a:moveTo>
                <a:cubicBezTo>
                  <a:pt x="2017" y="120"/>
                  <a:pt x="1994" y="125"/>
                  <a:pt x="1980" y="113"/>
                </a:cubicBezTo>
                <a:cubicBezTo>
                  <a:pt x="1968" y="103"/>
                  <a:pt x="1979" y="81"/>
                  <a:pt x="1969" y="69"/>
                </a:cubicBezTo>
                <a:cubicBezTo>
                  <a:pt x="1961" y="60"/>
                  <a:pt x="1946" y="62"/>
                  <a:pt x="1935" y="58"/>
                </a:cubicBezTo>
                <a:cubicBezTo>
                  <a:pt x="1880" y="0"/>
                  <a:pt x="1797" y="37"/>
                  <a:pt x="1725" y="13"/>
                </a:cubicBezTo>
                <a:cubicBezTo>
                  <a:pt x="1712" y="16"/>
                  <a:pt x="1654" y="25"/>
                  <a:pt x="1636" y="35"/>
                </a:cubicBezTo>
                <a:cubicBezTo>
                  <a:pt x="1573" y="70"/>
                  <a:pt x="1530" y="106"/>
                  <a:pt x="1459" y="124"/>
                </a:cubicBezTo>
                <a:cubicBezTo>
                  <a:pt x="1422" y="161"/>
                  <a:pt x="1386" y="184"/>
                  <a:pt x="1337" y="202"/>
                </a:cubicBezTo>
                <a:cubicBezTo>
                  <a:pt x="1302" y="237"/>
                  <a:pt x="1273" y="264"/>
                  <a:pt x="1226" y="279"/>
                </a:cubicBezTo>
                <a:cubicBezTo>
                  <a:pt x="1147" y="331"/>
                  <a:pt x="1186" y="317"/>
                  <a:pt x="1116" y="334"/>
                </a:cubicBezTo>
                <a:cubicBezTo>
                  <a:pt x="1087" y="365"/>
                  <a:pt x="1016" y="412"/>
                  <a:pt x="1016" y="412"/>
                </a:cubicBezTo>
                <a:cubicBezTo>
                  <a:pt x="966" y="493"/>
                  <a:pt x="897" y="563"/>
                  <a:pt x="850" y="645"/>
                </a:cubicBezTo>
                <a:cubicBezTo>
                  <a:pt x="836" y="669"/>
                  <a:pt x="830" y="697"/>
                  <a:pt x="817" y="722"/>
                </a:cubicBezTo>
                <a:cubicBezTo>
                  <a:pt x="811" y="734"/>
                  <a:pt x="802" y="744"/>
                  <a:pt x="794" y="755"/>
                </a:cubicBezTo>
                <a:cubicBezTo>
                  <a:pt x="775" y="813"/>
                  <a:pt x="748" y="865"/>
                  <a:pt x="728" y="922"/>
                </a:cubicBezTo>
                <a:cubicBezTo>
                  <a:pt x="703" y="992"/>
                  <a:pt x="685" y="1062"/>
                  <a:pt x="662" y="1132"/>
                </a:cubicBezTo>
                <a:cubicBezTo>
                  <a:pt x="657" y="1148"/>
                  <a:pt x="645" y="1161"/>
                  <a:pt x="639" y="1176"/>
                </a:cubicBezTo>
                <a:cubicBezTo>
                  <a:pt x="630" y="1198"/>
                  <a:pt x="623" y="1220"/>
                  <a:pt x="617" y="1243"/>
                </a:cubicBezTo>
                <a:cubicBezTo>
                  <a:pt x="601" y="1307"/>
                  <a:pt x="579" y="1368"/>
                  <a:pt x="562" y="1431"/>
                </a:cubicBezTo>
                <a:cubicBezTo>
                  <a:pt x="552" y="1467"/>
                  <a:pt x="561" y="1511"/>
                  <a:pt x="540" y="1542"/>
                </a:cubicBezTo>
                <a:cubicBezTo>
                  <a:pt x="533" y="1553"/>
                  <a:pt x="524" y="1563"/>
                  <a:pt x="518" y="1575"/>
                </a:cubicBezTo>
                <a:cubicBezTo>
                  <a:pt x="495" y="1619"/>
                  <a:pt x="490" y="1666"/>
                  <a:pt x="462" y="1708"/>
                </a:cubicBezTo>
                <a:cubicBezTo>
                  <a:pt x="450" y="1767"/>
                  <a:pt x="432" y="1779"/>
                  <a:pt x="418" y="1830"/>
                </a:cubicBezTo>
                <a:cubicBezTo>
                  <a:pt x="389" y="1937"/>
                  <a:pt x="414" y="1890"/>
                  <a:pt x="374" y="1952"/>
                </a:cubicBezTo>
                <a:cubicBezTo>
                  <a:pt x="348" y="2070"/>
                  <a:pt x="343" y="2202"/>
                  <a:pt x="274" y="2306"/>
                </a:cubicBezTo>
                <a:cubicBezTo>
                  <a:pt x="218" y="2647"/>
                  <a:pt x="0" y="3156"/>
                  <a:pt x="307" y="3370"/>
                </a:cubicBezTo>
                <a:cubicBezTo>
                  <a:pt x="565" y="3362"/>
                  <a:pt x="824" y="3368"/>
                  <a:pt x="1082" y="3347"/>
                </a:cubicBezTo>
                <a:cubicBezTo>
                  <a:pt x="1103" y="3345"/>
                  <a:pt x="1110" y="3315"/>
                  <a:pt x="1127" y="3303"/>
                </a:cubicBezTo>
                <a:cubicBezTo>
                  <a:pt x="1140" y="3293"/>
                  <a:pt x="1156" y="3288"/>
                  <a:pt x="1171" y="3281"/>
                </a:cubicBezTo>
                <a:cubicBezTo>
                  <a:pt x="1198" y="3237"/>
                  <a:pt x="1219" y="3190"/>
                  <a:pt x="1249" y="3148"/>
                </a:cubicBezTo>
                <a:cubicBezTo>
                  <a:pt x="1261" y="3077"/>
                  <a:pt x="1288" y="3045"/>
                  <a:pt x="1304" y="2982"/>
                </a:cubicBezTo>
                <a:cubicBezTo>
                  <a:pt x="1319" y="2923"/>
                  <a:pt x="1321" y="2871"/>
                  <a:pt x="1348" y="2816"/>
                </a:cubicBezTo>
                <a:cubicBezTo>
                  <a:pt x="1362" y="2692"/>
                  <a:pt x="1398" y="2579"/>
                  <a:pt x="1437" y="2461"/>
                </a:cubicBezTo>
                <a:cubicBezTo>
                  <a:pt x="1462" y="2384"/>
                  <a:pt x="1461" y="2293"/>
                  <a:pt x="1492" y="2218"/>
                </a:cubicBezTo>
                <a:cubicBezTo>
                  <a:pt x="1519" y="2150"/>
                  <a:pt x="1540" y="2112"/>
                  <a:pt x="1559" y="2040"/>
                </a:cubicBezTo>
                <a:cubicBezTo>
                  <a:pt x="1586" y="1939"/>
                  <a:pt x="1589" y="1806"/>
                  <a:pt x="1647" y="1719"/>
                </a:cubicBezTo>
                <a:cubicBezTo>
                  <a:pt x="1651" y="1682"/>
                  <a:pt x="1649" y="1644"/>
                  <a:pt x="1658" y="1608"/>
                </a:cubicBezTo>
                <a:cubicBezTo>
                  <a:pt x="1661" y="1595"/>
                  <a:pt x="1677" y="1588"/>
                  <a:pt x="1681" y="1575"/>
                </a:cubicBezTo>
                <a:cubicBezTo>
                  <a:pt x="1699" y="1509"/>
                  <a:pt x="1713" y="1414"/>
                  <a:pt x="1725" y="1342"/>
                </a:cubicBezTo>
                <a:cubicBezTo>
                  <a:pt x="1746" y="1216"/>
                  <a:pt x="1764" y="1040"/>
                  <a:pt x="1836" y="933"/>
                </a:cubicBezTo>
                <a:cubicBezTo>
                  <a:pt x="1867" y="806"/>
                  <a:pt x="1824" y="960"/>
                  <a:pt x="1869" y="855"/>
                </a:cubicBezTo>
                <a:cubicBezTo>
                  <a:pt x="1912" y="756"/>
                  <a:pt x="1847" y="861"/>
                  <a:pt x="1902" y="778"/>
                </a:cubicBezTo>
                <a:cubicBezTo>
                  <a:pt x="1913" y="723"/>
                  <a:pt x="1917" y="673"/>
                  <a:pt x="1958" y="634"/>
                </a:cubicBezTo>
                <a:cubicBezTo>
                  <a:pt x="1980" y="566"/>
                  <a:pt x="2003" y="498"/>
                  <a:pt x="2035" y="434"/>
                </a:cubicBezTo>
                <a:cubicBezTo>
                  <a:pt x="2046" y="381"/>
                  <a:pt x="2060" y="346"/>
                  <a:pt x="2090" y="301"/>
                </a:cubicBezTo>
                <a:cubicBezTo>
                  <a:pt x="2082" y="221"/>
                  <a:pt x="2099" y="171"/>
                  <a:pt x="2024" y="146"/>
                </a:cubicBezTo>
                <a:cubicBezTo>
                  <a:pt x="1996" y="103"/>
                  <a:pt x="1989" y="109"/>
                  <a:pt x="2035" y="124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Freeform 8"/>
          <p:cNvSpPr>
            <a:spLocks/>
          </p:cNvSpPr>
          <p:nvPr/>
        </p:nvSpPr>
        <p:spPr bwMode="auto">
          <a:xfrm>
            <a:off x="5843588" y="1617663"/>
            <a:ext cx="3006725" cy="4943475"/>
          </a:xfrm>
          <a:custGeom>
            <a:avLst/>
            <a:gdLst>
              <a:gd name="T0" fmla="*/ 2147483647 w 1894"/>
              <a:gd name="T1" fmla="*/ 2147483647 h 3114"/>
              <a:gd name="T2" fmla="*/ 2147483647 w 1894"/>
              <a:gd name="T3" fmla="*/ 2147483647 h 3114"/>
              <a:gd name="T4" fmla="*/ 2147483647 w 1894"/>
              <a:gd name="T5" fmla="*/ 2147483647 h 3114"/>
              <a:gd name="T6" fmla="*/ 2147483647 w 1894"/>
              <a:gd name="T7" fmla="*/ 2147483647 h 3114"/>
              <a:gd name="T8" fmla="*/ 2147483647 w 1894"/>
              <a:gd name="T9" fmla="*/ 2147483647 h 3114"/>
              <a:gd name="T10" fmla="*/ 2147483647 w 1894"/>
              <a:gd name="T11" fmla="*/ 2147483647 h 3114"/>
              <a:gd name="T12" fmla="*/ 2147483647 w 1894"/>
              <a:gd name="T13" fmla="*/ 2147483647 h 3114"/>
              <a:gd name="T14" fmla="*/ 2147483647 w 1894"/>
              <a:gd name="T15" fmla="*/ 2147483647 h 3114"/>
              <a:gd name="T16" fmla="*/ 2147483647 w 1894"/>
              <a:gd name="T17" fmla="*/ 2147483647 h 3114"/>
              <a:gd name="T18" fmla="*/ 2147483647 w 1894"/>
              <a:gd name="T19" fmla="*/ 2147483647 h 3114"/>
              <a:gd name="T20" fmla="*/ 2147483647 w 1894"/>
              <a:gd name="T21" fmla="*/ 2147483647 h 3114"/>
              <a:gd name="T22" fmla="*/ 2147483647 w 1894"/>
              <a:gd name="T23" fmla="*/ 2147483647 h 3114"/>
              <a:gd name="T24" fmla="*/ 2147483647 w 1894"/>
              <a:gd name="T25" fmla="*/ 2147483647 h 3114"/>
              <a:gd name="T26" fmla="*/ 2147483647 w 1894"/>
              <a:gd name="T27" fmla="*/ 2147483647 h 3114"/>
              <a:gd name="T28" fmla="*/ 2147483647 w 1894"/>
              <a:gd name="T29" fmla="*/ 2147483647 h 3114"/>
              <a:gd name="T30" fmla="*/ 2147483647 w 1894"/>
              <a:gd name="T31" fmla="*/ 2147483647 h 3114"/>
              <a:gd name="T32" fmla="*/ 2147483647 w 1894"/>
              <a:gd name="T33" fmla="*/ 2147483647 h 3114"/>
              <a:gd name="T34" fmla="*/ 2147483647 w 1894"/>
              <a:gd name="T35" fmla="*/ 2147483647 h 3114"/>
              <a:gd name="T36" fmla="*/ 2147483647 w 1894"/>
              <a:gd name="T37" fmla="*/ 2147483647 h 3114"/>
              <a:gd name="T38" fmla="*/ 2147483647 w 1894"/>
              <a:gd name="T39" fmla="*/ 2147483647 h 3114"/>
              <a:gd name="T40" fmla="*/ 2147483647 w 1894"/>
              <a:gd name="T41" fmla="*/ 2147483647 h 3114"/>
              <a:gd name="T42" fmla="*/ 2147483647 w 1894"/>
              <a:gd name="T43" fmla="*/ 2147483647 h 3114"/>
              <a:gd name="T44" fmla="*/ 2147483647 w 1894"/>
              <a:gd name="T45" fmla="*/ 2147483647 h 3114"/>
              <a:gd name="T46" fmla="*/ 2147483647 w 1894"/>
              <a:gd name="T47" fmla="*/ 2147483647 h 3114"/>
              <a:gd name="T48" fmla="*/ 2147483647 w 1894"/>
              <a:gd name="T49" fmla="*/ 2147483647 h 3114"/>
              <a:gd name="T50" fmla="*/ 2147483647 w 1894"/>
              <a:gd name="T51" fmla="*/ 2147483647 h 3114"/>
              <a:gd name="T52" fmla="*/ 2147483647 w 1894"/>
              <a:gd name="T53" fmla="*/ 2147483647 h 3114"/>
              <a:gd name="T54" fmla="*/ 2147483647 w 1894"/>
              <a:gd name="T55" fmla="*/ 2147483647 h 3114"/>
              <a:gd name="T56" fmla="*/ 2147483647 w 1894"/>
              <a:gd name="T57" fmla="*/ 2147483647 h 3114"/>
              <a:gd name="T58" fmla="*/ 2147483647 w 1894"/>
              <a:gd name="T59" fmla="*/ 2147483647 h 3114"/>
              <a:gd name="T60" fmla="*/ 2147483647 w 1894"/>
              <a:gd name="T61" fmla="*/ 2147483647 h 3114"/>
              <a:gd name="T62" fmla="*/ 2147483647 w 1894"/>
              <a:gd name="T63" fmla="*/ 2147483647 h 3114"/>
              <a:gd name="T64" fmla="*/ 2147483647 w 1894"/>
              <a:gd name="T65" fmla="*/ 2147483647 h 3114"/>
              <a:gd name="T66" fmla="*/ 2147483647 w 1894"/>
              <a:gd name="T67" fmla="*/ 2147483647 h 3114"/>
              <a:gd name="T68" fmla="*/ 2147483647 w 1894"/>
              <a:gd name="T69" fmla="*/ 2147483647 h 3114"/>
              <a:gd name="T70" fmla="*/ 2147483647 w 1894"/>
              <a:gd name="T71" fmla="*/ 2147483647 h 3114"/>
              <a:gd name="T72" fmla="*/ 2147483647 w 1894"/>
              <a:gd name="T73" fmla="*/ 2147483647 h 3114"/>
              <a:gd name="T74" fmla="*/ 2147483647 w 1894"/>
              <a:gd name="T75" fmla="*/ 2147483647 h 3114"/>
              <a:gd name="T76" fmla="*/ 2147483647 w 1894"/>
              <a:gd name="T77" fmla="*/ 2147483647 h 3114"/>
              <a:gd name="T78" fmla="*/ 2147483647 w 1894"/>
              <a:gd name="T79" fmla="*/ 0 h 3114"/>
              <a:gd name="T80" fmla="*/ 2147483647 w 1894"/>
              <a:gd name="T81" fmla="*/ 2147483647 h 31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894"/>
              <a:gd name="T124" fmla="*/ 0 h 3114"/>
              <a:gd name="T125" fmla="*/ 1894 w 1894"/>
              <a:gd name="T126" fmla="*/ 3114 h 311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894" h="3114">
                <a:moveTo>
                  <a:pt x="1027" y="11"/>
                </a:moveTo>
                <a:cubicBezTo>
                  <a:pt x="1011" y="75"/>
                  <a:pt x="989" y="136"/>
                  <a:pt x="971" y="199"/>
                </a:cubicBezTo>
                <a:cubicBezTo>
                  <a:pt x="953" y="264"/>
                  <a:pt x="938" y="335"/>
                  <a:pt x="894" y="388"/>
                </a:cubicBezTo>
                <a:cubicBezTo>
                  <a:pt x="861" y="427"/>
                  <a:pt x="834" y="477"/>
                  <a:pt x="794" y="510"/>
                </a:cubicBezTo>
                <a:cubicBezTo>
                  <a:pt x="766" y="533"/>
                  <a:pt x="694" y="554"/>
                  <a:pt x="694" y="554"/>
                </a:cubicBezTo>
                <a:cubicBezTo>
                  <a:pt x="629" y="598"/>
                  <a:pt x="573" y="626"/>
                  <a:pt x="495" y="643"/>
                </a:cubicBezTo>
                <a:cubicBezTo>
                  <a:pt x="425" y="678"/>
                  <a:pt x="372" y="710"/>
                  <a:pt x="329" y="775"/>
                </a:cubicBezTo>
                <a:cubicBezTo>
                  <a:pt x="314" y="821"/>
                  <a:pt x="281" y="848"/>
                  <a:pt x="251" y="886"/>
                </a:cubicBezTo>
                <a:cubicBezTo>
                  <a:pt x="231" y="945"/>
                  <a:pt x="187" y="1010"/>
                  <a:pt x="152" y="1063"/>
                </a:cubicBezTo>
                <a:cubicBezTo>
                  <a:pt x="120" y="1162"/>
                  <a:pt x="172" y="1013"/>
                  <a:pt x="107" y="1141"/>
                </a:cubicBezTo>
                <a:cubicBezTo>
                  <a:pt x="95" y="1165"/>
                  <a:pt x="97" y="1195"/>
                  <a:pt x="85" y="1219"/>
                </a:cubicBezTo>
                <a:cubicBezTo>
                  <a:pt x="66" y="1257"/>
                  <a:pt x="44" y="1288"/>
                  <a:pt x="30" y="1329"/>
                </a:cubicBezTo>
                <a:cubicBezTo>
                  <a:pt x="0" y="1574"/>
                  <a:pt x="13" y="1435"/>
                  <a:pt x="30" y="1916"/>
                </a:cubicBezTo>
                <a:cubicBezTo>
                  <a:pt x="33" y="2000"/>
                  <a:pt x="36" y="2078"/>
                  <a:pt x="96" y="2138"/>
                </a:cubicBezTo>
                <a:cubicBezTo>
                  <a:pt x="125" y="2224"/>
                  <a:pt x="122" y="2280"/>
                  <a:pt x="129" y="2382"/>
                </a:cubicBezTo>
                <a:cubicBezTo>
                  <a:pt x="115" y="2658"/>
                  <a:pt x="71" y="2682"/>
                  <a:pt x="107" y="3013"/>
                </a:cubicBezTo>
                <a:cubicBezTo>
                  <a:pt x="108" y="3026"/>
                  <a:pt x="128" y="3033"/>
                  <a:pt x="141" y="3035"/>
                </a:cubicBezTo>
                <a:cubicBezTo>
                  <a:pt x="240" y="3048"/>
                  <a:pt x="440" y="3057"/>
                  <a:pt x="440" y="3057"/>
                </a:cubicBezTo>
                <a:cubicBezTo>
                  <a:pt x="477" y="3064"/>
                  <a:pt x="513" y="3072"/>
                  <a:pt x="550" y="3079"/>
                </a:cubicBezTo>
                <a:cubicBezTo>
                  <a:pt x="724" y="3114"/>
                  <a:pt x="1082" y="3102"/>
                  <a:pt x="1082" y="3102"/>
                </a:cubicBezTo>
                <a:cubicBezTo>
                  <a:pt x="1226" y="3098"/>
                  <a:pt x="1371" y="3107"/>
                  <a:pt x="1514" y="3091"/>
                </a:cubicBezTo>
                <a:cubicBezTo>
                  <a:pt x="1567" y="3085"/>
                  <a:pt x="1615" y="3017"/>
                  <a:pt x="1647" y="2980"/>
                </a:cubicBezTo>
                <a:cubicBezTo>
                  <a:pt x="1664" y="2960"/>
                  <a:pt x="1702" y="2924"/>
                  <a:pt x="1702" y="2924"/>
                </a:cubicBezTo>
                <a:cubicBezTo>
                  <a:pt x="1718" y="2876"/>
                  <a:pt x="1731" y="2828"/>
                  <a:pt x="1747" y="2780"/>
                </a:cubicBezTo>
                <a:cubicBezTo>
                  <a:pt x="1751" y="2769"/>
                  <a:pt x="1758" y="2747"/>
                  <a:pt x="1758" y="2747"/>
                </a:cubicBezTo>
                <a:cubicBezTo>
                  <a:pt x="1791" y="2415"/>
                  <a:pt x="1755" y="2809"/>
                  <a:pt x="1780" y="2049"/>
                </a:cubicBezTo>
                <a:cubicBezTo>
                  <a:pt x="1783" y="1968"/>
                  <a:pt x="1810" y="1892"/>
                  <a:pt x="1835" y="1817"/>
                </a:cubicBezTo>
                <a:cubicBezTo>
                  <a:pt x="1842" y="1795"/>
                  <a:pt x="1850" y="1771"/>
                  <a:pt x="1857" y="1750"/>
                </a:cubicBezTo>
                <a:cubicBezTo>
                  <a:pt x="1861" y="1739"/>
                  <a:pt x="1869" y="1717"/>
                  <a:pt x="1869" y="1717"/>
                </a:cubicBezTo>
                <a:cubicBezTo>
                  <a:pt x="1874" y="1573"/>
                  <a:pt x="1894" y="1429"/>
                  <a:pt x="1891" y="1285"/>
                </a:cubicBezTo>
                <a:cubicBezTo>
                  <a:pt x="1888" y="1163"/>
                  <a:pt x="1890" y="1039"/>
                  <a:pt x="1869" y="919"/>
                </a:cubicBezTo>
                <a:cubicBezTo>
                  <a:pt x="1863" y="888"/>
                  <a:pt x="1813" y="842"/>
                  <a:pt x="1813" y="842"/>
                </a:cubicBezTo>
                <a:cubicBezTo>
                  <a:pt x="1788" y="742"/>
                  <a:pt x="1824" y="845"/>
                  <a:pt x="1769" y="775"/>
                </a:cubicBezTo>
                <a:cubicBezTo>
                  <a:pt x="1753" y="755"/>
                  <a:pt x="1738" y="700"/>
                  <a:pt x="1725" y="676"/>
                </a:cubicBezTo>
                <a:cubicBezTo>
                  <a:pt x="1712" y="653"/>
                  <a:pt x="1689" y="635"/>
                  <a:pt x="1680" y="609"/>
                </a:cubicBezTo>
                <a:cubicBezTo>
                  <a:pt x="1647" y="511"/>
                  <a:pt x="1609" y="415"/>
                  <a:pt x="1547" y="332"/>
                </a:cubicBezTo>
                <a:cubicBezTo>
                  <a:pt x="1534" y="281"/>
                  <a:pt x="1525" y="262"/>
                  <a:pt x="1481" y="233"/>
                </a:cubicBezTo>
                <a:cubicBezTo>
                  <a:pt x="1450" y="137"/>
                  <a:pt x="1499" y="277"/>
                  <a:pt x="1437" y="155"/>
                </a:cubicBezTo>
                <a:cubicBezTo>
                  <a:pt x="1430" y="141"/>
                  <a:pt x="1433" y="124"/>
                  <a:pt x="1425" y="111"/>
                </a:cubicBezTo>
                <a:cubicBezTo>
                  <a:pt x="1394" y="64"/>
                  <a:pt x="1338" y="30"/>
                  <a:pt x="1293" y="0"/>
                </a:cubicBezTo>
                <a:cubicBezTo>
                  <a:pt x="1287" y="0"/>
                  <a:pt x="1063" y="29"/>
                  <a:pt x="1027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/>
              <a:t>Three basic types of leaf venation.</a:t>
            </a:r>
          </a:p>
          <a:p>
            <a:pPr eaLnBrk="1" hangingPunct="1"/>
            <a:endParaRPr lang="en-US" smtClean="0"/>
          </a:p>
        </p:txBody>
      </p:sp>
      <p:pic>
        <p:nvPicPr>
          <p:cNvPr id="52227" name="Picture 3" descr="mg0002art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10600" cy="55340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0756" name="Rectangle 4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-12700" y="1174750"/>
            <a:ext cx="3332163" cy="5349875"/>
          </a:xfrm>
          <a:custGeom>
            <a:avLst/>
            <a:gdLst>
              <a:gd name="T0" fmla="*/ 2147483647 w 2099"/>
              <a:gd name="T1" fmla="*/ 2147483647 h 3370"/>
              <a:gd name="T2" fmla="*/ 2147483647 w 2099"/>
              <a:gd name="T3" fmla="*/ 2147483647 h 3370"/>
              <a:gd name="T4" fmla="*/ 2147483647 w 2099"/>
              <a:gd name="T5" fmla="*/ 2147483647 h 3370"/>
              <a:gd name="T6" fmla="*/ 2147483647 w 2099"/>
              <a:gd name="T7" fmla="*/ 2147483647 h 3370"/>
              <a:gd name="T8" fmla="*/ 2147483647 w 2099"/>
              <a:gd name="T9" fmla="*/ 2147483647 h 3370"/>
              <a:gd name="T10" fmla="*/ 2147483647 w 2099"/>
              <a:gd name="T11" fmla="*/ 2147483647 h 3370"/>
              <a:gd name="T12" fmla="*/ 2147483647 w 2099"/>
              <a:gd name="T13" fmla="*/ 2147483647 h 3370"/>
              <a:gd name="T14" fmla="*/ 2147483647 w 2099"/>
              <a:gd name="T15" fmla="*/ 2147483647 h 3370"/>
              <a:gd name="T16" fmla="*/ 2147483647 w 2099"/>
              <a:gd name="T17" fmla="*/ 2147483647 h 3370"/>
              <a:gd name="T18" fmla="*/ 2147483647 w 2099"/>
              <a:gd name="T19" fmla="*/ 2147483647 h 3370"/>
              <a:gd name="T20" fmla="*/ 2147483647 w 2099"/>
              <a:gd name="T21" fmla="*/ 2147483647 h 3370"/>
              <a:gd name="T22" fmla="*/ 2147483647 w 2099"/>
              <a:gd name="T23" fmla="*/ 2147483647 h 3370"/>
              <a:gd name="T24" fmla="*/ 2147483647 w 2099"/>
              <a:gd name="T25" fmla="*/ 2147483647 h 3370"/>
              <a:gd name="T26" fmla="*/ 2147483647 w 2099"/>
              <a:gd name="T27" fmla="*/ 2147483647 h 3370"/>
              <a:gd name="T28" fmla="*/ 2147483647 w 2099"/>
              <a:gd name="T29" fmla="*/ 2147483647 h 3370"/>
              <a:gd name="T30" fmla="*/ 2147483647 w 2099"/>
              <a:gd name="T31" fmla="*/ 2147483647 h 3370"/>
              <a:gd name="T32" fmla="*/ 2147483647 w 2099"/>
              <a:gd name="T33" fmla="*/ 2147483647 h 3370"/>
              <a:gd name="T34" fmla="*/ 2147483647 w 2099"/>
              <a:gd name="T35" fmla="*/ 2147483647 h 3370"/>
              <a:gd name="T36" fmla="*/ 2147483647 w 2099"/>
              <a:gd name="T37" fmla="*/ 2147483647 h 3370"/>
              <a:gd name="T38" fmla="*/ 2147483647 w 2099"/>
              <a:gd name="T39" fmla="*/ 2147483647 h 3370"/>
              <a:gd name="T40" fmla="*/ 2147483647 w 2099"/>
              <a:gd name="T41" fmla="*/ 2147483647 h 3370"/>
              <a:gd name="T42" fmla="*/ 2147483647 w 2099"/>
              <a:gd name="T43" fmla="*/ 2147483647 h 3370"/>
              <a:gd name="T44" fmla="*/ 2147483647 w 2099"/>
              <a:gd name="T45" fmla="*/ 2147483647 h 3370"/>
              <a:gd name="T46" fmla="*/ 2147483647 w 2099"/>
              <a:gd name="T47" fmla="*/ 2147483647 h 3370"/>
              <a:gd name="T48" fmla="*/ 2147483647 w 2099"/>
              <a:gd name="T49" fmla="*/ 2147483647 h 3370"/>
              <a:gd name="T50" fmla="*/ 2147483647 w 2099"/>
              <a:gd name="T51" fmla="*/ 2147483647 h 3370"/>
              <a:gd name="T52" fmla="*/ 2147483647 w 2099"/>
              <a:gd name="T53" fmla="*/ 2147483647 h 3370"/>
              <a:gd name="T54" fmla="*/ 2147483647 w 2099"/>
              <a:gd name="T55" fmla="*/ 2147483647 h 3370"/>
              <a:gd name="T56" fmla="*/ 2147483647 w 2099"/>
              <a:gd name="T57" fmla="*/ 2147483647 h 3370"/>
              <a:gd name="T58" fmla="*/ 2147483647 w 2099"/>
              <a:gd name="T59" fmla="*/ 2147483647 h 3370"/>
              <a:gd name="T60" fmla="*/ 2147483647 w 2099"/>
              <a:gd name="T61" fmla="*/ 2147483647 h 3370"/>
              <a:gd name="T62" fmla="*/ 2147483647 w 2099"/>
              <a:gd name="T63" fmla="*/ 2147483647 h 3370"/>
              <a:gd name="T64" fmla="*/ 2147483647 w 2099"/>
              <a:gd name="T65" fmla="*/ 2147483647 h 3370"/>
              <a:gd name="T66" fmla="*/ 2147483647 w 2099"/>
              <a:gd name="T67" fmla="*/ 2147483647 h 3370"/>
              <a:gd name="T68" fmla="*/ 2147483647 w 2099"/>
              <a:gd name="T69" fmla="*/ 2147483647 h 3370"/>
              <a:gd name="T70" fmla="*/ 2147483647 w 2099"/>
              <a:gd name="T71" fmla="*/ 2147483647 h 3370"/>
              <a:gd name="T72" fmla="*/ 2147483647 w 2099"/>
              <a:gd name="T73" fmla="*/ 2147483647 h 3370"/>
              <a:gd name="T74" fmla="*/ 2147483647 w 2099"/>
              <a:gd name="T75" fmla="*/ 2147483647 h 3370"/>
              <a:gd name="T76" fmla="*/ 2147483647 w 2099"/>
              <a:gd name="T77" fmla="*/ 2147483647 h 3370"/>
              <a:gd name="T78" fmla="*/ 2147483647 w 2099"/>
              <a:gd name="T79" fmla="*/ 2147483647 h 3370"/>
              <a:gd name="T80" fmla="*/ 2147483647 w 2099"/>
              <a:gd name="T81" fmla="*/ 2147483647 h 3370"/>
              <a:gd name="T82" fmla="*/ 2147483647 w 2099"/>
              <a:gd name="T83" fmla="*/ 2147483647 h 3370"/>
              <a:gd name="T84" fmla="*/ 2147483647 w 2099"/>
              <a:gd name="T85" fmla="*/ 2147483647 h 3370"/>
              <a:gd name="T86" fmla="*/ 2147483647 w 2099"/>
              <a:gd name="T87" fmla="*/ 2147483647 h 3370"/>
              <a:gd name="T88" fmla="*/ 2147483647 w 2099"/>
              <a:gd name="T89" fmla="*/ 2147483647 h 3370"/>
              <a:gd name="T90" fmla="*/ 2147483647 w 2099"/>
              <a:gd name="T91" fmla="*/ 2147483647 h 3370"/>
              <a:gd name="T92" fmla="*/ 2147483647 w 2099"/>
              <a:gd name="T93" fmla="*/ 2147483647 h 33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099"/>
              <a:gd name="T142" fmla="*/ 0 h 3370"/>
              <a:gd name="T143" fmla="*/ 2099 w 2099"/>
              <a:gd name="T144" fmla="*/ 3370 h 337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099" h="3370">
                <a:moveTo>
                  <a:pt x="2035" y="124"/>
                </a:moveTo>
                <a:cubicBezTo>
                  <a:pt x="2017" y="120"/>
                  <a:pt x="1994" y="125"/>
                  <a:pt x="1980" y="113"/>
                </a:cubicBezTo>
                <a:cubicBezTo>
                  <a:pt x="1968" y="103"/>
                  <a:pt x="1979" y="81"/>
                  <a:pt x="1969" y="69"/>
                </a:cubicBezTo>
                <a:cubicBezTo>
                  <a:pt x="1961" y="60"/>
                  <a:pt x="1946" y="62"/>
                  <a:pt x="1935" y="58"/>
                </a:cubicBezTo>
                <a:cubicBezTo>
                  <a:pt x="1880" y="0"/>
                  <a:pt x="1797" y="37"/>
                  <a:pt x="1725" y="13"/>
                </a:cubicBezTo>
                <a:cubicBezTo>
                  <a:pt x="1712" y="16"/>
                  <a:pt x="1654" y="25"/>
                  <a:pt x="1636" y="35"/>
                </a:cubicBezTo>
                <a:cubicBezTo>
                  <a:pt x="1573" y="70"/>
                  <a:pt x="1530" y="106"/>
                  <a:pt x="1459" y="124"/>
                </a:cubicBezTo>
                <a:cubicBezTo>
                  <a:pt x="1422" y="161"/>
                  <a:pt x="1386" y="184"/>
                  <a:pt x="1337" y="202"/>
                </a:cubicBezTo>
                <a:cubicBezTo>
                  <a:pt x="1302" y="237"/>
                  <a:pt x="1273" y="264"/>
                  <a:pt x="1226" y="279"/>
                </a:cubicBezTo>
                <a:cubicBezTo>
                  <a:pt x="1147" y="331"/>
                  <a:pt x="1186" y="317"/>
                  <a:pt x="1116" y="334"/>
                </a:cubicBezTo>
                <a:cubicBezTo>
                  <a:pt x="1087" y="365"/>
                  <a:pt x="1016" y="412"/>
                  <a:pt x="1016" y="412"/>
                </a:cubicBezTo>
                <a:cubicBezTo>
                  <a:pt x="966" y="493"/>
                  <a:pt x="897" y="563"/>
                  <a:pt x="850" y="645"/>
                </a:cubicBezTo>
                <a:cubicBezTo>
                  <a:pt x="836" y="669"/>
                  <a:pt x="830" y="697"/>
                  <a:pt x="817" y="722"/>
                </a:cubicBezTo>
                <a:cubicBezTo>
                  <a:pt x="811" y="734"/>
                  <a:pt x="802" y="744"/>
                  <a:pt x="794" y="755"/>
                </a:cubicBezTo>
                <a:cubicBezTo>
                  <a:pt x="775" y="813"/>
                  <a:pt x="748" y="865"/>
                  <a:pt x="728" y="922"/>
                </a:cubicBezTo>
                <a:cubicBezTo>
                  <a:pt x="703" y="992"/>
                  <a:pt x="685" y="1062"/>
                  <a:pt x="662" y="1132"/>
                </a:cubicBezTo>
                <a:cubicBezTo>
                  <a:pt x="657" y="1148"/>
                  <a:pt x="645" y="1161"/>
                  <a:pt x="639" y="1176"/>
                </a:cubicBezTo>
                <a:cubicBezTo>
                  <a:pt x="630" y="1198"/>
                  <a:pt x="623" y="1220"/>
                  <a:pt x="617" y="1243"/>
                </a:cubicBezTo>
                <a:cubicBezTo>
                  <a:pt x="601" y="1307"/>
                  <a:pt x="579" y="1368"/>
                  <a:pt x="562" y="1431"/>
                </a:cubicBezTo>
                <a:cubicBezTo>
                  <a:pt x="552" y="1467"/>
                  <a:pt x="561" y="1511"/>
                  <a:pt x="540" y="1542"/>
                </a:cubicBezTo>
                <a:cubicBezTo>
                  <a:pt x="533" y="1553"/>
                  <a:pt x="524" y="1563"/>
                  <a:pt x="518" y="1575"/>
                </a:cubicBezTo>
                <a:cubicBezTo>
                  <a:pt x="495" y="1619"/>
                  <a:pt x="490" y="1666"/>
                  <a:pt x="462" y="1708"/>
                </a:cubicBezTo>
                <a:cubicBezTo>
                  <a:pt x="450" y="1767"/>
                  <a:pt x="432" y="1779"/>
                  <a:pt x="418" y="1830"/>
                </a:cubicBezTo>
                <a:cubicBezTo>
                  <a:pt x="389" y="1937"/>
                  <a:pt x="414" y="1890"/>
                  <a:pt x="374" y="1952"/>
                </a:cubicBezTo>
                <a:cubicBezTo>
                  <a:pt x="348" y="2070"/>
                  <a:pt x="343" y="2202"/>
                  <a:pt x="274" y="2306"/>
                </a:cubicBezTo>
                <a:cubicBezTo>
                  <a:pt x="218" y="2647"/>
                  <a:pt x="0" y="3156"/>
                  <a:pt x="307" y="3370"/>
                </a:cubicBezTo>
                <a:cubicBezTo>
                  <a:pt x="565" y="3362"/>
                  <a:pt x="824" y="3368"/>
                  <a:pt x="1082" y="3347"/>
                </a:cubicBezTo>
                <a:cubicBezTo>
                  <a:pt x="1103" y="3345"/>
                  <a:pt x="1110" y="3315"/>
                  <a:pt x="1127" y="3303"/>
                </a:cubicBezTo>
                <a:cubicBezTo>
                  <a:pt x="1140" y="3293"/>
                  <a:pt x="1156" y="3288"/>
                  <a:pt x="1171" y="3281"/>
                </a:cubicBezTo>
                <a:cubicBezTo>
                  <a:pt x="1198" y="3237"/>
                  <a:pt x="1219" y="3190"/>
                  <a:pt x="1249" y="3148"/>
                </a:cubicBezTo>
                <a:cubicBezTo>
                  <a:pt x="1261" y="3077"/>
                  <a:pt x="1288" y="3045"/>
                  <a:pt x="1304" y="2982"/>
                </a:cubicBezTo>
                <a:cubicBezTo>
                  <a:pt x="1319" y="2923"/>
                  <a:pt x="1321" y="2871"/>
                  <a:pt x="1348" y="2816"/>
                </a:cubicBezTo>
                <a:cubicBezTo>
                  <a:pt x="1362" y="2692"/>
                  <a:pt x="1398" y="2579"/>
                  <a:pt x="1437" y="2461"/>
                </a:cubicBezTo>
                <a:cubicBezTo>
                  <a:pt x="1462" y="2384"/>
                  <a:pt x="1461" y="2293"/>
                  <a:pt x="1492" y="2218"/>
                </a:cubicBezTo>
                <a:cubicBezTo>
                  <a:pt x="1519" y="2150"/>
                  <a:pt x="1540" y="2112"/>
                  <a:pt x="1559" y="2040"/>
                </a:cubicBezTo>
                <a:cubicBezTo>
                  <a:pt x="1586" y="1939"/>
                  <a:pt x="1589" y="1806"/>
                  <a:pt x="1647" y="1719"/>
                </a:cubicBezTo>
                <a:cubicBezTo>
                  <a:pt x="1651" y="1682"/>
                  <a:pt x="1649" y="1644"/>
                  <a:pt x="1658" y="1608"/>
                </a:cubicBezTo>
                <a:cubicBezTo>
                  <a:pt x="1661" y="1595"/>
                  <a:pt x="1677" y="1588"/>
                  <a:pt x="1681" y="1575"/>
                </a:cubicBezTo>
                <a:cubicBezTo>
                  <a:pt x="1699" y="1509"/>
                  <a:pt x="1713" y="1414"/>
                  <a:pt x="1725" y="1342"/>
                </a:cubicBezTo>
                <a:cubicBezTo>
                  <a:pt x="1746" y="1216"/>
                  <a:pt x="1764" y="1040"/>
                  <a:pt x="1836" y="933"/>
                </a:cubicBezTo>
                <a:cubicBezTo>
                  <a:pt x="1867" y="806"/>
                  <a:pt x="1824" y="960"/>
                  <a:pt x="1869" y="855"/>
                </a:cubicBezTo>
                <a:cubicBezTo>
                  <a:pt x="1912" y="756"/>
                  <a:pt x="1847" y="861"/>
                  <a:pt x="1902" y="778"/>
                </a:cubicBezTo>
                <a:cubicBezTo>
                  <a:pt x="1913" y="723"/>
                  <a:pt x="1917" y="673"/>
                  <a:pt x="1958" y="634"/>
                </a:cubicBezTo>
                <a:cubicBezTo>
                  <a:pt x="1980" y="566"/>
                  <a:pt x="2003" y="498"/>
                  <a:pt x="2035" y="434"/>
                </a:cubicBezTo>
                <a:cubicBezTo>
                  <a:pt x="2046" y="381"/>
                  <a:pt x="2060" y="346"/>
                  <a:pt x="2090" y="301"/>
                </a:cubicBezTo>
                <a:cubicBezTo>
                  <a:pt x="2082" y="221"/>
                  <a:pt x="2099" y="171"/>
                  <a:pt x="2024" y="146"/>
                </a:cubicBezTo>
                <a:cubicBezTo>
                  <a:pt x="1996" y="103"/>
                  <a:pt x="1989" y="109"/>
                  <a:pt x="2035" y="124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Leaf Base: Name for the blade close to the stem</a:t>
            </a:r>
            <a:endParaRPr lang="en-US" b="1" dirty="0" smtClean="0"/>
          </a:p>
        </p:txBody>
      </p:sp>
      <p:pic>
        <p:nvPicPr>
          <p:cNvPr id="54275" name="Picture 17" descr="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534400" cy="524827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2370" name="Rectangle 1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Leaf Apex: The tip of the leaf.</a:t>
            </a:r>
          </a:p>
        </p:txBody>
      </p:sp>
      <p:pic>
        <p:nvPicPr>
          <p:cNvPr id="55299" name="Picture 5" descr="ap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10600" cy="55721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3382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The Petiole: Thin stalk that connects the leaf blade to the stem.</a:t>
            </a:r>
            <a:endParaRPr lang="en-US" b="1" dirty="0" smtClean="0"/>
          </a:p>
        </p:txBody>
      </p:sp>
      <p:pic>
        <p:nvPicPr>
          <p:cNvPr id="56323" name="Picture 5" descr="peti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610600" cy="524827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6454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Leaf Margin: The edge of the leaf.</a:t>
            </a:r>
            <a:endParaRPr lang="en-US" b="1" dirty="0" smtClean="0"/>
          </a:p>
        </p:txBody>
      </p:sp>
      <p:pic>
        <p:nvPicPr>
          <p:cNvPr id="53251" name="Picture 6" descr="Marg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10600" cy="55340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1335" name="Rectangle 7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Leaf Margins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shape of the edge or </a:t>
            </a:r>
            <a:r>
              <a:rPr lang="en-US" altLang="en-US" b="1"/>
              <a:t>margin</a:t>
            </a:r>
            <a:r>
              <a:rPr lang="en-US" altLang="en-US"/>
              <a:t> of a leaf is another way it can be identified. Three kinds of margins are </a:t>
            </a:r>
            <a:r>
              <a:rPr lang="en-US" altLang="en-US" b="1"/>
              <a:t>Entire, Toothed,</a:t>
            </a:r>
            <a:r>
              <a:rPr lang="en-US" altLang="en-US"/>
              <a:t> and </a:t>
            </a:r>
            <a:r>
              <a:rPr lang="en-US" altLang="en-US" b="1"/>
              <a:t>Lobed</a:t>
            </a:r>
            <a:r>
              <a:rPr lang="en-US" alt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513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/>
              <a:t>Activity! Please describe the leaf below.</a:t>
            </a:r>
          </a:p>
        </p:txBody>
      </p:sp>
      <p:sp>
        <p:nvSpPr>
          <p:cNvPr id="8320005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1026" name="Picture 2" descr="http://www.extension.iastate.edu/forestry/iowa_trees/tree_id_photos/OAK_RED2_lea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2" y="990600"/>
            <a:ext cx="8544948" cy="5334001"/>
          </a:xfrm>
          <a:prstGeom prst="rect">
            <a:avLst/>
          </a:prstGeom>
          <a:noFill/>
          <a:ln w="38100">
            <a:solidFill>
              <a:srgbClr val="CCFF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Entire</a:t>
            </a:r>
          </a:p>
        </p:txBody>
      </p:sp>
      <p:pic>
        <p:nvPicPr>
          <p:cNvPr id="31752" name="Picture 8" descr="The image “http://www.cas.psu.edu/docs/CASDEPT/Hort/LeafID/images/Leafphot/Broad/BrunneraOvate_cordate2.jpg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2819400" cy="262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4" name="Picture 10" descr="The image “http://www.cas.psu.edu/docs/CASDEPT/Hort/LeafID/entire.gif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148748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584325" y="1387475"/>
            <a:ext cx="347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Smooth no bumps</a:t>
            </a:r>
          </a:p>
        </p:txBody>
      </p:sp>
    </p:spTree>
    <p:extLst>
      <p:ext uri="{BB962C8B-B14F-4D97-AF65-F5344CB8AC3E}">
        <p14:creationId xmlns:p14="http://schemas.microsoft.com/office/powerpoint/2010/main" val="3548487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Toothed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altLang="en-US"/>
              <a:t>Shallow bumps</a:t>
            </a:r>
          </a:p>
        </p:txBody>
      </p:sp>
      <p:pic>
        <p:nvPicPr>
          <p:cNvPr id="32773" name="Picture 5" descr="The image “http://www.cas.psu.edu/docs/CASDEPT/Hort/LeafID/images/Leafphot/Margins/Serrate2.jpg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28162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The image “http://www.cas.psu.edu/docs/CASDEPT/Hort/LeafID/toothed.gif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16383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720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Lobed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/>
              <a:t>deep indents or sinuses</a:t>
            </a:r>
          </a:p>
        </p:txBody>
      </p:sp>
      <p:pic>
        <p:nvPicPr>
          <p:cNvPr id="39941" name="Picture 5" descr="lob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19526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3" name="Picture 7" descr="Geranium_palma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3505200" cy="325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906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077200" cy="5897563"/>
          </a:xfrm>
        </p:spPr>
        <p:txBody>
          <a:bodyPr/>
          <a:lstStyle/>
          <a:p>
            <a:pPr eaLnBrk="1" hangingPunct="1"/>
            <a:r>
              <a:rPr lang="en-US" smtClean="0"/>
              <a:t>Which leaf margin is your leaf?</a:t>
            </a:r>
          </a:p>
        </p:txBody>
      </p:sp>
      <p:pic>
        <p:nvPicPr>
          <p:cNvPr id="77827" name="Picture 8" descr="marg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534400" cy="57150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32297" name="Rectangle 9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153400" cy="5897563"/>
          </a:xfrm>
        </p:spPr>
        <p:txBody>
          <a:bodyPr/>
          <a:lstStyle/>
          <a:p>
            <a:pPr eaLnBrk="1" hangingPunct="1"/>
            <a:r>
              <a:rPr lang="en-US" smtClean="0"/>
              <a:t>Review! Describe each word below on or around your leaf. </a:t>
            </a:r>
          </a:p>
          <a:p>
            <a:pPr lvl="1" eaLnBrk="1" hangingPunct="1"/>
            <a:r>
              <a:rPr lang="en-US" smtClean="0"/>
              <a:t>Describe your leaf so someone else could identify it without seeing it. </a:t>
            </a:r>
          </a:p>
          <a:p>
            <a:pPr eaLnBrk="1" hangingPunct="1"/>
            <a:endParaRPr lang="en-US" smtClean="0"/>
          </a:p>
        </p:txBody>
      </p:sp>
      <p:pic>
        <p:nvPicPr>
          <p:cNvPr id="57347" name="Picture 5" descr="stru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534400" cy="42672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7478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153400" cy="5897563"/>
          </a:xfrm>
        </p:spPr>
        <p:txBody>
          <a:bodyPr/>
          <a:lstStyle/>
          <a:p>
            <a:pPr eaLnBrk="1" hangingPunct="1"/>
            <a:r>
              <a:rPr lang="en-US" smtClean="0"/>
              <a:t>Review! Describe each word below on or around your leaf. </a:t>
            </a:r>
          </a:p>
          <a:p>
            <a:pPr lvl="1" eaLnBrk="1" hangingPunct="1"/>
            <a:r>
              <a:rPr lang="en-US" smtClean="0"/>
              <a:t>Describe your leaf so someone else could identify it without seeing it. </a:t>
            </a:r>
          </a:p>
          <a:p>
            <a:pPr eaLnBrk="1" hangingPunct="1"/>
            <a:endParaRPr lang="en-US" smtClean="0"/>
          </a:p>
        </p:txBody>
      </p:sp>
      <p:pic>
        <p:nvPicPr>
          <p:cNvPr id="57347" name="Picture 5" descr="stru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534400" cy="42672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7478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2" descr="http://www.extension.iastate.edu/forestry/iowa_trees/tree_id_photos/OAK_RED2_leav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3657600" cy="3048001"/>
          </a:xfrm>
          <a:prstGeom prst="rect">
            <a:avLst/>
          </a:prstGeom>
          <a:noFill/>
          <a:ln w="38100">
            <a:solidFill>
              <a:srgbClr val="CCFF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/>
              <a:t>Is your leaf Simple or Compound?</a:t>
            </a:r>
          </a:p>
        </p:txBody>
      </p:sp>
      <p:pic>
        <p:nvPicPr>
          <p:cNvPr id="61443" name="Picture 4" descr="question_mar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534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25125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5897563"/>
          </a:xfrm>
        </p:spPr>
        <p:txBody>
          <a:bodyPr/>
          <a:lstStyle/>
          <a:p>
            <a:pPr eaLnBrk="1" hangingPunct="1"/>
            <a:r>
              <a:rPr lang="en-US" dirty="0" smtClean="0"/>
              <a:t>Compound Leaves: They appear in groups and are made up of leaflets. </a:t>
            </a:r>
          </a:p>
        </p:txBody>
      </p:sp>
      <p:pic>
        <p:nvPicPr>
          <p:cNvPr id="62467" name="Picture 4" descr="comp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495800" cy="51054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8" name="Picture 5" descr="Galium_whorled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4114800" cy="527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26150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en-US" dirty="0" smtClean="0"/>
              <a:t>Compound Leaves</a:t>
            </a:r>
          </a:p>
          <a:p>
            <a:pPr lvl="1" eaLnBrk="1" hangingPunct="1"/>
            <a:r>
              <a:rPr lang="en-US" sz="3200" dirty="0" smtClean="0">
                <a:solidFill>
                  <a:srgbClr val="99FFCC"/>
                </a:solidFill>
              </a:rPr>
              <a:t>Palmate: Leaflets form fan shape.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63491" name="Picture 4" descr="palm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4038600" cy="49244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2" name="Picture 5" descr="Helleborus_palma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44196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27174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Compound Leaves</a:t>
            </a:r>
          </a:p>
          <a:p>
            <a:pPr lvl="1" eaLnBrk="1" hangingPunct="1"/>
            <a:r>
              <a:rPr lang="en-US" sz="3200" dirty="0" smtClean="0">
                <a:solidFill>
                  <a:srgbClr val="99FFCC"/>
                </a:solidFill>
              </a:rPr>
              <a:t>Pinnate: Leaflets are opposite each other on the </a:t>
            </a:r>
            <a:r>
              <a:rPr lang="en-US" sz="3200" dirty="0" smtClean="0">
                <a:solidFill>
                  <a:srgbClr val="99FFCC"/>
                </a:solidFill>
              </a:rPr>
              <a:t>stem</a:t>
            </a:r>
            <a:r>
              <a:rPr lang="en-US" sz="3200" dirty="0" smtClean="0">
                <a:solidFill>
                  <a:srgbClr val="99FFCC"/>
                </a:solidFill>
              </a:rPr>
              <a:t>.</a:t>
            </a:r>
          </a:p>
        </p:txBody>
      </p:sp>
      <p:pic>
        <p:nvPicPr>
          <p:cNvPr id="64515" name="Picture 4" descr="pinn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657600" cy="46101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6" name="Picture 5" descr="pinnateEnti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495800" cy="451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28198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FFCC"/>
                </a:solidFill>
              </a:rPr>
              <a:t>Answer! It’s green</a:t>
            </a:r>
            <a:r>
              <a:rPr lang="en-US" dirty="0">
                <a:solidFill>
                  <a:srgbClr val="99FFCC"/>
                </a:solidFill>
              </a:rPr>
              <a:t> </a:t>
            </a:r>
            <a:r>
              <a:rPr lang="en-US" dirty="0" smtClean="0">
                <a:solidFill>
                  <a:srgbClr val="99FFCC"/>
                </a:solidFill>
              </a:rPr>
              <a:t>and round.</a:t>
            </a:r>
          </a:p>
        </p:txBody>
      </p:sp>
      <p:sp>
        <p:nvSpPr>
          <p:cNvPr id="9679877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2" descr="http://www.extension.iastate.edu/forestry/iowa_trees/tree_id_photos/OAK_RED2_lea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2" y="990600"/>
            <a:ext cx="8544948" cy="5334001"/>
          </a:xfrm>
          <a:prstGeom prst="rect">
            <a:avLst/>
          </a:prstGeom>
          <a:noFill/>
          <a:ln w="38100">
            <a:solidFill>
              <a:srgbClr val="CCFF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5897563"/>
          </a:xfrm>
        </p:spPr>
        <p:txBody>
          <a:bodyPr/>
          <a:lstStyle/>
          <a:p>
            <a:pPr eaLnBrk="1" hangingPunct="1"/>
            <a:r>
              <a:rPr lang="en-US" smtClean="0"/>
              <a:t>Compound Leaves</a:t>
            </a:r>
          </a:p>
          <a:p>
            <a:pPr lvl="1" eaLnBrk="1" hangingPunct="1"/>
            <a:r>
              <a:rPr lang="en-US" sz="3200" smtClean="0">
                <a:solidFill>
                  <a:srgbClr val="99FFCC"/>
                </a:solidFill>
              </a:rPr>
              <a:t>Bipinnate: Leaflets are in pairs of pinnate groups.</a:t>
            </a:r>
          </a:p>
          <a:p>
            <a:pPr lvl="1" eaLnBrk="1" hangingPunct="1"/>
            <a:endParaRPr lang="en-US" sz="3200" smtClean="0"/>
          </a:p>
        </p:txBody>
      </p:sp>
      <p:pic>
        <p:nvPicPr>
          <p:cNvPr id="65539" name="Picture 4" descr="bipinn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610600" cy="45910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29221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9966"/>
                </a:solidFill>
              </a:rPr>
              <a:t>Simple Leaf: They appear alone.</a:t>
            </a:r>
          </a:p>
        </p:txBody>
      </p:sp>
      <p:pic>
        <p:nvPicPr>
          <p:cNvPr id="66563" name="Picture 4" descr="si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610600" cy="54102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30245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077200" cy="5897563"/>
          </a:xfrm>
        </p:spPr>
        <p:txBody>
          <a:bodyPr/>
          <a:lstStyle/>
          <a:p>
            <a:pPr eaLnBrk="1" hangingPunct="1"/>
            <a:r>
              <a:rPr lang="en-US" smtClean="0"/>
              <a:t>Does your leaf fit any of these for leaf arrangement? </a:t>
            </a:r>
          </a:p>
          <a:p>
            <a:pPr eaLnBrk="1" hangingPunct="1"/>
            <a:endParaRPr lang="en-US" smtClean="0"/>
          </a:p>
        </p:txBody>
      </p:sp>
      <p:pic>
        <p:nvPicPr>
          <p:cNvPr id="67587" name="Picture 4" descr="arran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572000" cy="5257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5" descr="beechle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4038600" cy="52482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31270" name="Rectangle 6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6950" cy="55626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FF9966"/>
              </a:solidFill>
            </a:endParaRPr>
          </a:p>
        </p:txBody>
      </p:sp>
      <p:sp>
        <p:nvSpPr>
          <p:cNvPr id="6455306" name="Rectangle 10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2050" name="Picture 2" descr="http://4.bp.blogspot.com/_SYKOlNSVQgc/TLCK4um51TI/AAAAAAAAABY/J6O-uaGjt90/s1600/Leaf+Rubb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633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52400"/>
            <a:ext cx="7834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 identify leaf types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82" y="1108477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Next set of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Which leaf type fits your leaf?</a:t>
            </a:r>
          </a:p>
          <a:p>
            <a:pPr lvl="1" eaLnBrk="1" hangingPunct="1"/>
            <a:r>
              <a:rPr lang="en-US" sz="3200" dirty="0" smtClean="0"/>
              <a:t>Linear</a:t>
            </a:r>
            <a:r>
              <a:rPr lang="en-US" sz="3200" dirty="0" smtClean="0"/>
              <a:t>:</a:t>
            </a:r>
            <a:endParaRPr lang="en-US" dirty="0" smtClean="0"/>
          </a:p>
        </p:txBody>
      </p:sp>
      <p:pic>
        <p:nvPicPr>
          <p:cNvPr id="68611" name="Picture 5" descr="Lin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962400" cy="5029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2" name="Picture 7" descr="HelichrysumOblongLanceola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267200" cy="504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9528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err="1" smtClean="0"/>
              <a:t>Lanceolot</a:t>
            </a:r>
            <a:r>
              <a:rPr lang="en-US" dirty="0" smtClean="0"/>
              <a:t>: Lance shaped, spear point.</a:t>
            </a:r>
          </a:p>
        </p:txBody>
      </p:sp>
      <p:pic>
        <p:nvPicPr>
          <p:cNvPr id="69635" name="Picture 5" descr="Lanceo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3962400" cy="556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7" descr="Dianthus_linear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66800"/>
            <a:ext cx="4572000" cy="558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0552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Oblong: Much longer than wide, with nearly parallel sides. 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70659" name="Picture 5" descr="Obl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3886200" cy="4953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0" name="Picture 9" descr="Tagetes2altern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4724400" cy="497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1578" name="Rectangle 10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0772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Ovate: Egg-shaped, broader at the base than the tip </a:t>
            </a:r>
          </a:p>
        </p:txBody>
      </p:sp>
      <p:pic>
        <p:nvPicPr>
          <p:cNvPr id="71683" name="Picture 5" descr="Ov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3657600" cy="5181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4" name="Picture 8" descr="Echinace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47800"/>
            <a:ext cx="5029200" cy="5200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3625" name="Rectangle 9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Chordate: Heart-shaped, either the leaf shape or base.</a:t>
            </a:r>
          </a:p>
        </p:txBody>
      </p:sp>
      <p:pic>
        <p:nvPicPr>
          <p:cNvPr id="72707" name="Picture 5" descr="Cor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352800" cy="50673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8" name="Picture 7" descr="BrunnerVariegOvateCorda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0"/>
            <a:ext cx="5105400" cy="504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4648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Reniform</a:t>
            </a:r>
            <a:r>
              <a:rPr lang="en-US" dirty="0" smtClean="0"/>
              <a:t>: Kidney Shaped.</a:t>
            </a:r>
          </a:p>
        </p:txBody>
      </p:sp>
      <p:pic>
        <p:nvPicPr>
          <p:cNvPr id="73731" name="Picture 5" descr="Reni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4114800" cy="556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2" name="Picture 7" descr="zona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4495800" cy="556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5672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FFCC"/>
                </a:solidFill>
              </a:rPr>
              <a:t>Answer! It’s green</a:t>
            </a:r>
            <a:r>
              <a:rPr lang="en-US" dirty="0">
                <a:solidFill>
                  <a:srgbClr val="99FFCC"/>
                </a:solidFill>
              </a:rPr>
              <a:t> </a:t>
            </a:r>
            <a:r>
              <a:rPr lang="en-US" dirty="0" smtClean="0">
                <a:solidFill>
                  <a:srgbClr val="99FFCC"/>
                </a:solidFill>
              </a:rPr>
              <a:t>and round.</a:t>
            </a:r>
          </a:p>
        </p:txBody>
      </p:sp>
      <p:sp>
        <p:nvSpPr>
          <p:cNvPr id="9679877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2" descr="http://www.extension.iastate.edu/forestry/iowa_trees/tree_id_photos/OAK_RED2_lea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2" y="990600"/>
            <a:ext cx="8544948" cy="5334001"/>
          </a:xfrm>
          <a:prstGeom prst="rect">
            <a:avLst/>
          </a:prstGeom>
          <a:noFill/>
          <a:ln w="38100">
            <a:solidFill>
              <a:srgbClr val="CCFF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niboomseries-AngryDogEpisode1TheBloodShowerFunnyCartoon9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2971800" cy="4953000"/>
          </a:xfrm>
          <a:prstGeom prst="rect">
            <a:avLst/>
          </a:prstGeom>
          <a:noFill/>
          <a:ln w="28575">
            <a:solidFill>
              <a:srgbClr val="CC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6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153400" cy="5897563"/>
          </a:xfrm>
        </p:spPr>
        <p:txBody>
          <a:bodyPr/>
          <a:lstStyle/>
          <a:p>
            <a:pPr eaLnBrk="1" hangingPunct="1"/>
            <a:r>
              <a:rPr lang="en-US" dirty="0" err="1" smtClean="0"/>
              <a:t>Spatulate</a:t>
            </a:r>
            <a:r>
              <a:rPr lang="en-US" dirty="0" smtClean="0"/>
              <a:t>: Shaped like a spoon or spatula.</a:t>
            </a:r>
          </a:p>
        </p:txBody>
      </p:sp>
      <p:pic>
        <p:nvPicPr>
          <p:cNvPr id="74755" name="Picture 5" descr="Spatu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4191000" cy="556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6" name="Picture 7" descr="ScaevolaSpatulateDenta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90600"/>
            <a:ext cx="4419600" cy="558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6696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Orbicular: Round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75779" name="Picture 5" descr="Orbicu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4149725" cy="556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0" name="Picture 7" descr="Tropaeolu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4191000" cy="558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7720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382000" cy="5897563"/>
          </a:xfrm>
        </p:spPr>
        <p:txBody>
          <a:bodyPr/>
          <a:lstStyle/>
          <a:p>
            <a:pPr eaLnBrk="1" hangingPunct="1"/>
            <a:r>
              <a:rPr lang="en-US" dirty="0" smtClean="0"/>
              <a:t>Elliptic: Shaped like an ellipse, wider at the center and tapering to equal tips </a:t>
            </a:r>
          </a:p>
        </p:txBody>
      </p:sp>
      <p:pic>
        <p:nvPicPr>
          <p:cNvPr id="76803" name="Picture 5" descr="Ellip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3962400" cy="5105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4" name="Picture 8" descr="Serra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6482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02601" name="Rectangle 9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FFCC"/>
                </a:solidFill>
              </a:rPr>
              <a:t>Answer! It’s green</a:t>
            </a:r>
            <a:r>
              <a:rPr lang="en-US" dirty="0">
                <a:solidFill>
                  <a:srgbClr val="99FFCC"/>
                </a:solidFill>
              </a:rPr>
              <a:t> </a:t>
            </a:r>
            <a:r>
              <a:rPr lang="en-US" dirty="0" smtClean="0">
                <a:solidFill>
                  <a:srgbClr val="99FFCC"/>
                </a:solidFill>
              </a:rPr>
              <a:t>and round.</a:t>
            </a:r>
          </a:p>
        </p:txBody>
      </p:sp>
      <p:sp>
        <p:nvSpPr>
          <p:cNvPr id="9679877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2" descr="http://www.extension.iastate.edu/forestry/iowa_trees/tree_id_photos/OAK_RED2_lea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2" y="990600"/>
            <a:ext cx="8544948" cy="5334001"/>
          </a:xfrm>
          <a:prstGeom prst="rect">
            <a:avLst/>
          </a:prstGeom>
          <a:noFill/>
          <a:ln w="38100">
            <a:solidFill>
              <a:srgbClr val="CCFF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niboomseries-AngryDogEpisode1TheBloodShowerFunnyCartoon9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2971800" cy="4953000"/>
          </a:xfrm>
          <a:prstGeom prst="rect">
            <a:avLst/>
          </a:prstGeom>
          <a:noFill/>
          <a:ln w="28575">
            <a:solidFill>
              <a:srgbClr val="CC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 bwMode="auto">
          <a:xfrm>
            <a:off x="1066800" y="1241871"/>
            <a:ext cx="5181600" cy="1425129"/>
          </a:xfrm>
          <a:prstGeom prst="wedgeRoundRectCallout">
            <a:avLst>
              <a:gd name="adj1" fmla="val 45867"/>
              <a:gd name="adj2" fmla="val 68641"/>
              <a:gd name="adj3" fmla="val 16667"/>
            </a:avLst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367821"/>
            <a:ext cx="5169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“That description is vague. We need specifics.”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077200" cy="5897563"/>
          </a:xfrm>
        </p:spPr>
        <p:txBody>
          <a:bodyPr/>
          <a:lstStyle/>
          <a:p>
            <a:pPr eaLnBrk="1" hangingPunct="1"/>
            <a:r>
              <a:rPr lang="en-US" dirty="0" smtClean="0"/>
              <a:t>Leaves need to be identified based on a series of different criteria.  </a:t>
            </a:r>
          </a:p>
        </p:txBody>
      </p:sp>
      <p:sp>
        <p:nvSpPr>
          <p:cNvPr id="8322056" name="Rectangle 8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4" descr="shape-var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077200" cy="5897563"/>
          </a:xfrm>
        </p:spPr>
        <p:txBody>
          <a:bodyPr/>
          <a:lstStyle/>
          <a:p>
            <a:pPr eaLnBrk="1" hangingPunct="1"/>
            <a:r>
              <a:rPr lang="en-US" dirty="0" smtClean="0"/>
              <a:t>Leaves need to be identified based on a series of different criteria.  </a:t>
            </a:r>
            <a:r>
              <a:rPr lang="en-US" dirty="0" smtClean="0">
                <a:solidFill>
                  <a:srgbClr val="99FFCC"/>
                </a:solidFill>
              </a:rPr>
              <a:t>There are thousands and thousands of types of plants, </a:t>
            </a:r>
          </a:p>
        </p:txBody>
      </p:sp>
      <p:sp>
        <p:nvSpPr>
          <p:cNvPr id="9681925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4" descr="shape-var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001000" cy="5897563"/>
          </a:xfrm>
        </p:spPr>
        <p:txBody>
          <a:bodyPr/>
          <a:lstStyle/>
          <a:p>
            <a:pPr eaLnBrk="1" hangingPunct="1"/>
            <a:r>
              <a:rPr lang="en-US" dirty="0" smtClean="0"/>
              <a:t>Leaves need to identified based on a series of different criteria.  There are thousands and thousands of types of plants, </a:t>
            </a:r>
            <a:r>
              <a:rPr lang="en-US" dirty="0" smtClean="0">
                <a:solidFill>
                  <a:srgbClr val="99FFCC"/>
                </a:solidFill>
              </a:rPr>
              <a:t>and most are green.</a:t>
            </a:r>
          </a:p>
        </p:txBody>
      </p:sp>
      <p:pic>
        <p:nvPicPr>
          <p:cNvPr id="40963" name="Picture 4" descr="shape-var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83973" name="Rectangle 5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04800"/>
            <a:ext cx="83820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Blade: The entire leaf unit. Sometimes this is made up of several smaller leaflets.</a:t>
            </a:r>
          </a:p>
        </p:txBody>
      </p:sp>
      <p:sp>
        <p:nvSpPr>
          <p:cNvPr id="47107" name="Rectangle 1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47108" name="Picture 20" descr="blad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610600" cy="494347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89301" name="Rectangle 21"/>
          <p:cNvSpPr>
            <a:spLocks noChangeArrowheads="1"/>
          </p:cNvSpPr>
          <p:nvPr/>
        </p:nvSpPr>
        <p:spPr bwMode="auto">
          <a:xfrm>
            <a:off x="5715000" y="6629400"/>
            <a:ext cx="30480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800" b="1">
                <a:latin typeface="Verdana" pitchFamily="34" charset="0"/>
              </a:rPr>
              <a:t>Copyright © 2010 Ryan P. Murphy</a:t>
            </a:r>
            <a:endParaRPr lang="en-US">
              <a:effectLst>
                <a:outerShdw blurRad="38100" dist="38100" dir="2700000" algn="tl">
                  <a:srgbClr val="336699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733</Words>
  <Application>Microsoft Office PowerPoint</Application>
  <PresentationFormat>On-screen Show (4:3)</PresentationFormat>
  <Paragraphs>94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Leaf Margins</vt:lpstr>
      <vt:lpstr>Entire</vt:lpstr>
      <vt:lpstr>Toothed </vt:lpstr>
      <vt:lpstr>Lobed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Murphy</dc:creator>
  <cp:lastModifiedBy>Dayna L Smith</cp:lastModifiedBy>
  <cp:revision>720</cp:revision>
  <dcterms:created xsi:type="dcterms:W3CDTF">2005-11-04T01:51:29Z</dcterms:created>
  <dcterms:modified xsi:type="dcterms:W3CDTF">2014-09-29T00:57:09Z</dcterms:modified>
</cp:coreProperties>
</file>